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6"/>
  </p:notesMasterIdLst>
  <p:handoutMasterIdLst>
    <p:handoutMasterId r:id="rId27"/>
  </p:handoutMasterIdLst>
  <p:sldIdLst>
    <p:sldId id="371" r:id="rId2"/>
    <p:sldId id="363" r:id="rId3"/>
    <p:sldId id="337" r:id="rId4"/>
    <p:sldId id="355" r:id="rId5"/>
    <p:sldId id="356" r:id="rId6"/>
    <p:sldId id="341" r:id="rId7"/>
    <p:sldId id="357" r:id="rId8"/>
    <p:sldId id="358" r:id="rId9"/>
    <p:sldId id="343" r:id="rId10"/>
    <p:sldId id="345" r:id="rId11"/>
    <p:sldId id="364" r:id="rId12"/>
    <p:sldId id="348" r:id="rId13"/>
    <p:sldId id="336" r:id="rId14"/>
    <p:sldId id="349" r:id="rId15"/>
    <p:sldId id="350" r:id="rId16"/>
    <p:sldId id="360" r:id="rId17"/>
    <p:sldId id="351" r:id="rId18"/>
    <p:sldId id="366" r:id="rId19"/>
    <p:sldId id="369" r:id="rId20"/>
    <p:sldId id="368" r:id="rId21"/>
    <p:sldId id="367" r:id="rId22"/>
    <p:sldId id="352" r:id="rId23"/>
    <p:sldId id="370" r:id="rId24"/>
    <p:sldId id="365" r:id="rId25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12">
          <p15:clr>
            <a:srgbClr val="A4A3A4"/>
          </p15:clr>
        </p15:guide>
        <p15:guide id="2" pos="29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121"/>
    <a:srgbClr val="990000"/>
    <a:srgbClr val="CC0000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2" autoAdjust="0"/>
    <p:restoredTop sz="94576" autoAdjust="0"/>
  </p:normalViewPr>
  <p:slideViewPr>
    <p:cSldViewPr snapToGrid="0">
      <p:cViewPr>
        <p:scale>
          <a:sx n="100" d="100"/>
          <a:sy n="100" d="100"/>
        </p:scale>
        <p:origin x="-1944" y="-324"/>
      </p:cViewPr>
      <p:guideLst>
        <p:guide orient="horz" pos="42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14"/>
    </p:cViewPr>
  </p:sorterViewPr>
  <p:notesViewPr>
    <p:cSldViewPr snapToGrid="0">
      <p:cViewPr varScale="1">
        <p:scale>
          <a:sx n="77" d="100"/>
          <a:sy n="77" d="100"/>
        </p:scale>
        <p:origin x="-1584" y="-102"/>
      </p:cViewPr>
      <p:guideLst>
        <p:guide orient="horz" pos="2212"/>
        <p:guide pos="29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A771B-B5DC-4103-BBE6-A294C95C24C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08DED51-9D22-4AB4-9E50-FBD93EED37F6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Project Request </a:t>
          </a:r>
          <a:r>
            <a:rPr lang="en-US" dirty="0" smtClean="0"/>
            <a:t>Received</a:t>
          </a:r>
          <a:endParaRPr lang="en-US" dirty="0"/>
        </a:p>
      </dgm:t>
    </dgm:pt>
    <dgm:pt modelId="{DE1DD9A1-DA5B-4E31-B7D6-C1EE42CB5825}" type="parTrans" cxnId="{21CC9EEE-3149-42C9-84E6-99B6EE80521E}">
      <dgm:prSet/>
      <dgm:spPr/>
      <dgm:t>
        <a:bodyPr/>
        <a:lstStyle/>
        <a:p>
          <a:endParaRPr lang="en-US"/>
        </a:p>
      </dgm:t>
    </dgm:pt>
    <dgm:pt modelId="{A191DC0D-34FC-47A9-BB3D-0ED5DD7DA175}" type="sibTrans" cxnId="{21CC9EEE-3149-42C9-84E6-99B6EE80521E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CD5D758E-6E84-40AD-8C85-58D47428DF7C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Project request vetted for assignment</a:t>
          </a:r>
        </a:p>
      </dgm:t>
    </dgm:pt>
    <dgm:pt modelId="{02BD033F-5A95-44C9-927C-3153CFF844F9}" type="parTrans" cxnId="{D8EF7E01-57BB-4A07-9C2C-7291C0A4BA17}">
      <dgm:prSet/>
      <dgm:spPr/>
      <dgm:t>
        <a:bodyPr/>
        <a:lstStyle/>
        <a:p>
          <a:endParaRPr lang="en-US"/>
        </a:p>
      </dgm:t>
    </dgm:pt>
    <dgm:pt modelId="{508CE638-D760-47AF-B7F7-0C2D341FDB12}" type="sibTrans" cxnId="{D8EF7E01-57BB-4A07-9C2C-7291C0A4BA17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13F68B72-579E-470A-ABAC-6453551ED5E7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Project request assigned</a:t>
          </a:r>
        </a:p>
      </dgm:t>
    </dgm:pt>
    <dgm:pt modelId="{628B1AB5-C36D-45DA-A1F3-3E80C6B944E2}" type="parTrans" cxnId="{BAB06211-9BD2-43C8-B04C-8DD29E8D52DA}">
      <dgm:prSet/>
      <dgm:spPr/>
      <dgm:t>
        <a:bodyPr/>
        <a:lstStyle/>
        <a:p>
          <a:endParaRPr lang="en-US"/>
        </a:p>
      </dgm:t>
    </dgm:pt>
    <dgm:pt modelId="{6AC22C00-F4DB-46FD-B55B-7A1EB673F78A}" type="sibTrans" cxnId="{BAB06211-9BD2-43C8-B04C-8DD29E8D52DA}">
      <dgm:prSet/>
      <dgm:spPr/>
      <dgm:t>
        <a:bodyPr/>
        <a:lstStyle/>
        <a:p>
          <a:endParaRPr lang="en-US"/>
        </a:p>
      </dgm:t>
    </dgm:pt>
    <dgm:pt modelId="{693BD28E-3BF4-4ABF-A611-558493D66C26}" type="pres">
      <dgm:prSet presAssocID="{2A7A771B-B5DC-4103-BBE6-A294C95C24C1}" presName="Name0" presStyleCnt="0">
        <dgm:presLayoutVars>
          <dgm:dir/>
          <dgm:resizeHandles val="exact"/>
        </dgm:presLayoutVars>
      </dgm:prSet>
      <dgm:spPr/>
    </dgm:pt>
    <dgm:pt modelId="{A08FB36D-523A-41BC-86F6-1151AFE314FB}" type="pres">
      <dgm:prSet presAssocID="{208DED51-9D22-4AB4-9E50-FBD93EED37F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EEBD8-0DE7-4A49-ACA6-B128E1FEE9BE}" type="pres">
      <dgm:prSet presAssocID="{A191DC0D-34FC-47A9-BB3D-0ED5DD7DA17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5A550AD-BD80-4103-9EE5-17737467677E}" type="pres">
      <dgm:prSet presAssocID="{A191DC0D-34FC-47A9-BB3D-0ED5DD7DA17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9AD6364-72E4-4438-844E-18234A6296FF}" type="pres">
      <dgm:prSet presAssocID="{CD5D758E-6E84-40AD-8C85-58D47428DF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548A8-145B-4BFC-9ABD-3B94B3D8AB28}" type="pres">
      <dgm:prSet presAssocID="{508CE638-D760-47AF-B7F7-0C2D341FDB1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055142C-2670-4CB1-B546-EBE0E9230181}" type="pres">
      <dgm:prSet presAssocID="{508CE638-D760-47AF-B7F7-0C2D341FDB1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F46993C-24CC-41DC-B19B-0A0E969C9989}" type="pres">
      <dgm:prSet presAssocID="{13F68B72-579E-470A-ABAC-6453551ED5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CC9EEE-3149-42C9-84E6-99B6EE80521E}" srcId="{2A7A771B-B5DC-4103-BBE6-A294C95C24C1}" destId="{208DED51-9D22-4AB4-9E50-FBD93EED37F6}" srcOrd="0" destOrd="0" parTransId="{DE1DD9A1-DA5B-4E31-B7D6-C1EE42CB5825}" sibTransId="{A191DC0D-34FC-47A9-BB3D-0ED5DD7DA175}"/>
    <dgm:cxn modelId="{856D05D4-4F41-4089-AF99-F1B3D4058305}" type="presOf" srcId="{508CE638-D760-47AF-B7F7-0C2D341FDB12}" destId="{461548A8-145B-4BFC-9ABD-3B94B3D8AB28}" srcOrd="0" destOrd="0" presId="urn:microsoft.com/office/officeart/2005/8/layout/process1"/>
    <dgm:cxn modelId="{B83329F0-A47D-4E68-9A3D-F56D807FECFE}" type="presOf" srcId="{208DED51-9D22-4AB4-9E50-FBD93EED37F6}" destId="{A08FB36D-523A-41BC-86F6-1151AFE314FB}" srcOrd="0" destOrd="0" presId="urn:microsoft.com/office/officeart/2005/8/layout/process1"/>
    <dgm:cxn modelId="{D8EF7E01-57BB-4A07-9C2C-7291C0A4BA17}" srcId="{2A7A771B-B5DC-4103-BBE6-A294C95C24C1}" destId="{CD5D758E-6E84-40AD-8C85-58D47428DF7C}" srcOrd="1" destOrd="0" parTransId="{02BD033F-5A95-44C9-927C-3153CFF844F9}" sibTransId="{508CE638-D760-47AF-B7F7-0C2D341FDB12}"/>
    <dgm:cxn modelId="{32AEF67B-0FDB-4F5B-82D5-E5139EEA4ACA}" type="presOf" srcId="{2A7A771B-B5DC-4103-BBE6-A294C95C24C1}" destId="{693BD28E-3BF4-4ABF-A611-558493D66C26}" srcOrd="0" destOrd="0" presId="urn:microsoft.com/office/officeart/2005/8/layout/process1"/>
    <dgm:cxn modelId="{3BBCF911-E4AC-4F38-8EED-C7FFD59340B7}" type="presOf" srcId="{13F68B72-579E-470A-ABAC-6453551ED5E7}" destId="{1F46993C-24CC-41DC-B19B-0A0E969C9989}" srcOrd="0" destOrd="0" presId="urn:microsoft.com/office/officeart/2005/8/layout/process1"/>
    <dgm:cxn modelId="{B6335343-7982-44F3-AE2B-89F796E63C31}" type="presOf" srcId="{A191DC0D-34FC-47A9-BB3D-0ED5DD7DA175}" destId="{15A550AD-BD80-4103-9EE5-17737467677E}" srcOrd="1" destOrd="0" presId="urn:microsoft.com/office/officeart/2005/8/layout/process1"/>
    <dgm:cxn modelId="{BAB06211-9BD2-43C8-B04C-8DD29E8D52DA}" srcId="{2A7A771B-B5DC-4103-BBE6-A294C95C24C1}" destId="{13F68B72-579E-470A-ABAC-6453551ED5E7}" srcOrd="2" destOrd="0" parTransId="{628B1AB5-C36D-45DA-A1F3-3E80C6B944E2}" sibTransId="{6AC22C00-F4DB-46FD-B55B-7A1EB673F78A}"/>
    <dgm:cxn modelId="{54D04585-A7F4-48FF-9320-D35EBC8401A6}" type="presOf" srcId="{A191DC0D-34FC-47A9-BB3D-0ED5DD7DA175}" destId="{18EEEBD8-0DE7-4A49-ACA6-B128E1FEE9BE}" srcOrd="0" destOrd="0" presId="urn:microsoft.com/office/officeart/2005/8/layout/process1"/>
    <dgm:cxn modelId="{DF69B7FD-A23E-49FC-9C72-A8FF178BCA89}" type="presOf" srcId="{CD5D758E-6E84-40AD-8C85-58D47428DF7C}" destId="{B9AD6364-72E4-4438-844E-18234A6296FF}" srcOrd="0" destOrd="0" presId="urn:microsoft.com/office/officeart/2005/8/layout/process1"/>
    <dgm:cxn modelId="{246EC10B-9D01-4584-8A9C-0BB378E972FB}" type="presOf" srcId="{508CE638-D760-47AF-B7F7-0C2D341FDB12}" destId="{9055142C-2670-4CB1-B546-EBE0E9230181}" srcOrd="1" destOrd="0" presId="urn:microsoft.com/office/officeart/2005/8/layout/process1"/>
    <dgm:cxn modelId="{7805A68C-B99B-40D9-B4B6-C1943A00ED85}" type="presParOf" srcId="{693BD28E-3BF4-4ABF-A611-558493D66C26}" destId="{A08FB36D-523A-41BC-86F6-1151AFE314FB}" srcOrd="0" destOrd="0" presId="urn:microsoft.com/office/officeart/2005/8/layout/process1"/>
    <dgm:cxn modelId="{26286DD9-C95C-451F-936B-2BBB95CAE298}" type="presParOf" srcId="{693BD28E-3BF4-4ABF-A611-558493D66C26}" destId="{18EEEBD8-0DE7-4A49-ACA6-B128E1FEE9BE}" srcOrd="1" destOrd="0" presId="urn:microsoft.com/office/officeart/2005/8/layout/process1"/>
    <dgm:cxn modelId="{D5D12D5A-1C3C-43CB-8741-359BDB6ADFEA}" type="presParOf" srcId="{18EEEBD8-0DE7-4A49-ACA6-B128E1FEE9BE}" destId="{15A550AD-BD80-4103-9EE5-17737467677E}" srcOrd="0" destOrd="0" presId="urn:microsoft.com/office/officeart/2005/8/layout/process1"/>
    <dgm:cxn modelId="{E8643678-1A86-459F-AAA4-E2F83B619FB1}" type="presParOf" srcId="{693BD28E-3BF4-4ABF-A611-558493D66C26}" destId="{B9AD6364-72E4-4438-844E-18234A6296FF}" srcOrd="2" destOrd="0" presId="urn:microsoft.com/office/officeart/2005/8/layout/process1"/>
    <dgm:cxn modelId="{F49DA044-ED18-4307-9E7B-52E0D8C6A28A}" type="presParOf" srcId="{693BD28E-3BF4-4ABF-A611-558493D66C26}" destId="{461548A8-145B-4BFC-9ABD-3B94B3D8AB28}" srcOrd="3" destOrd="0" presId="urn:microsoft.com/office/officeart/2005/8/layout/process1"/>
    <dgm:cxn modelId="{3E227FFD-EED0-48FB-881E-D973227FC5FB}" type="presParOf" srcId="{461548A8-145B-4BFC-9ABD-3B94B3D8AB28}" destId="{9055142C-2670-4CB1-B546-EBE0E9230181}" srcOrd="0" destOrd="0" presId="urn:microsoft.com/office/officeart/2005/8/layout/process1"/>
    <dgm:cxn modelId="{83AD3934-016E-42D5-9BCD-D1D4EB117643}" type="presParOf" srcId="{693BD28E-3BF4-4ABF-A611-558493D66C26}" destId="{1F46993C-24CC-41DC-B19B-0A0E969C998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6F748-C830-426B-92C3-EAD9EE5F23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14031AD-C807-4979-8D8C-20D219BF19F9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Choose selection method </a:t>
          </a:r>
          <a:r>
            <a:rPr lang="en-US" dirty="0" smtClean="0"/>
            <a:t>(direct select or RFP)</a:t>
          </a:r>
          <a:endParaRPr lang="en-US" dirty="0"/>
        </a:p>
      </dgm:t>
    </dgm:pt>
    <dgm:pt modelId="{FE4AC7D8-01E2-417D-9B2B-078F568CA555}" type="parTrans" cxnId="{EB2B7A2B-9C58-430D-BCF7-F866620B407E}">
      <dgm:prSet/>
      <dgm:spPr/>
      <dgm:t>
        <a:bodyPr/>
        <a:lstStyle/>
        <a:p>
          <a:endParaRPr lang="en-US"/>
        </a:p>
      </dgm:t>
    </dgm:pt>
    <dgm:pt modelId="{AFC7A01E-2F7E-4F9B-8CDB-6B45E0A06CC0}" type="sibTrans" cxnId="{EB2B7A2B-9C58-430D-BCF7-F866620B407E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76D6A7A1-409E-4484-9773-01C11DE7C1A7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Follow documented process</a:t>
          </a:r>
        </a:p>
      </dgm:t>
    </dgm:pt>
    <dgm:pt modelId="{00ED16F3-C56C-4670-A6EB-B5178DAE7925}" type="parTrans" cxnId="{8AF3EA7A-83C2-4F56-A2A7-E00F7304E0A9}">
      <dgm:prSet/>
      <dgm:spPr/>
      <dgm:t>
        <a:bodyPr/>
        <a:lstStyle/>
        <a:p>
          <a:endParaRPr lang="en-US"/>
        </a:p>
      </dgm:t>
    </dgm:pt>
    <dgm:pt modelId="{DE133372-C4DE-4A2C-89E0-DE0F5AE329EC}" type="sibTrans" cxnId="{8AF3EA7A-83C2-4F56-A2A7-E00F7304E0A9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F5513BB1-FD82-49CE-A10F-0DB5EAB0C738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Selection &amp; award</a:t>
          </a:r>
        </a:p>
      </dgm:t>
    </dgm:pt>
    <dgm:pt modelId="{39209EEF-A755-42D4-ABF5-863F44A6A375}" type="parTrans" cxnId="{022CD080-CF7D-4520-9645-BF470C70B99E}">
      <dgm:prSet/>
      <dgm:spPr/>
      <dgm:t>
        <a:bodyPr/>
        <a:lstStyle/>
        <a:p>
          <a:endParaRPr lang="en-US"/>
        </a:p>
      </dgm:t>
    </dgm:pt>
    <dgm:pt modelId="{839F2C64-23DE-40AD-8123-104D8DB94A01}" type="sibTrans" cxnId="{022CD080-CF7D-4520-9645-BF470C70B99E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AE1408AF-3177-4CB1-960E-BE26C6648099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Approval and Reporting</a:t>
          </a:r>
        </a:p>
      </dgm:t>
    </dgm:pt>
    <dgm:pt modelId="{BAB61ADA-F8F5-435B-931C-94EC633AC6A7}" type="parTrans" cxnId="{1FBC6F48-2E00-4A4F-885B-FFE047520997}">
      <dgm:prSet/>
      <dgm:spPr/>
      <dgm:t>
        <a:bodyPr/>
        <a:lstStyle/>
        <a:p>
          <a:endParaRPr lang="en-US"/>
        </a:p>
      </dgm:t>
    </dgm:pt>
    <dgm:pt modelId="{8532916E-BFA2-4E83-9773-683B85549345}" type="sibTrans" cxnId="{1FBC6F48-2E00-4A4F-885B-FFE047520997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B12CAE91-BDF4-4BEB-930B-0901BB934414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Negotiate Contract</a:t>
          </a:r>
        </a:p>
      </dgm:t>
    </dgm:pt>
    <dgm:pt modelId="{8F9BA5E4-EA48-47F5-BE06-B943C533B90F}" type="parTrans" cxnId="{CEEDB558-50E0-423A-8A2F-965A7B2108EB}">
      <dgm:prSet/>
      <dgm:spPr/>
      <dgm:t>
        <a:bodyPr/>
        <a:lstStyle/>
        <a:p>
          <a:endParaRPr lang="en-US"/>
        </a:p>
      </dgm:t>
    </dgm:pt>
    <dgm:pt modelId="{807F1A5A-C341-4A3D-856A-4C9D6215CD86}" type="sibTrans" cxnId="{CEEDB558-50E0-423A-8A2F-965A7B2108EB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E5D776D8-4A0F-42AC-9299-D7D50843633E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Complete Contracts</a:t>
          </a:r>
        </a:p>
      </dgm:t>
    </dgm:pt>
    <dgm:pt modelId="{6B70707D-C0F8-4B6B-9EF9-894EB2C324C5}" type="parTrans" cxnId="{169FA085-DA20-45BF-B44F-E767795C2E1D}">
      <dgm:prSet/>
      <dgm:spPr/>
      <dgm:t>
        <a:bodyPr/>
        <a:lstStyle/>
        <a:p>
          <a:endParaRPr lang="en-US"/>
        </a:p>
      </dgm:t>
    </dgm:pt>
    <dgm:pt modelId="{BAD20CBE-3C7E-457A-AFA8-E3641FDF00FA}" type="sibTrans" cxnId="{169FA085-DA20-45BF-B44F-E767795C2E1D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7CD72B6C-CC86-4F65-BC2E-61E584299BC1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Prepare for next phases</a:t>
          </a:r>
        </a:p>
      </dgm:t>
    </dgm:pt>
    <dgm:pt modelId="{C2A229B7-65B4-4903-A4C8-7AC7F33F7731}" type="parTrans" cxnId="{0596E39E-BD0D-4F34-9835-9A9D78427002}">
      <dgm:prSet/>
      <dgm:spPr/>
      <dgm:t>
        <a:bodyPr/>
        <a:lstStyle/>
        <a:p>
          <a:endParaRPr lang="en-US"/>
        </a:p>
      </dgm:t>
    </dgm:pt>
    <dgm:pt modelId="{4B077843-007B-4163-B3DE-82C27DA5FEE5}" type="sibTrans" cxnId="{0596E39E-BD0D-4F34-9835-9A9D78427002}">
      <dgm:prSet/>
      <dgm:spPr/>
      <dgm:t>
        <a:bodyPr/>
        <a:lstStyle/>
        <a:p>
          <a:endParaRPr lang="en-US"/>
        </a:p>
      </dgm:t>
    </dgm:pt>
    <dgm:pt modelId="{FF466AC3-9278-45C0-8F87-3BD309B643DA}" type="pres">
      <dgm:prSet presAssocID="{4696F748-C830-426B-92C3-EAD9EE5F230B}" presName="Name0" presStyleCnt="0">
        <dgm:presLayoutVars>
          <dgm:dir/>
          <dgm:resizeHandles val="exact"/>
        </dgm:presLayoutVars>
      </dgm:prSet>
      <dgm:spPr/>
    </dgm:pt>
    <dgm:pt modelId="{9129F0D5-AD07-4614-9926-05EEAE42F8F1}" type="pres">
      <dgm:prSet presAssocID="{514031AD-C807-4979-8D8C-20D219BF19F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90561-3438-4189-AF8F-12CE59E2A1DD}" type="pres">
      <dgm:prSet presAssocID="{AFC7A01E-2F7E-4F9B-8CDB-6B45E0A06CC0}" presName="sibTrans" presStyleLbl="sibTrans2D1" presStyleIdx="0" presStyleCnt="6"/>
      <dgm:spPr/>
      <dgm:t>
        <a:bodyPr/>
        <a:lstStyle/>
        <a:p>
          <a:endParaRPr lang="en-US"/>
        </a:p>
      </dgm:t>
    </dgm:pt>
    <dgm:pt modelId="{FA081364-428C-4A0E-9880-635FE1819A17}" type="pres">
      <dgm:prSet presAssocID="{AFC7A01E-2F7E-4F9B-8CDB-6B45E0A06CC0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140200F9-09CA-4C28-B1F5-7C248D03A10D}" type="pres">
      <dgm:prSet presAssocID="{76D6A7A1-409E-4484-9773-01C11DE7C1A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26379-D29D-4EB3-BC5C-5DF7237897F1}" type="pres">
      <dgm:prSet presAssocID="{DE133372-C4DE-4A2C-89E0-DE0F5AE329EC}" presName="sibTrans" presStyleLbl="sibTrans2D1" presStyleIdx="1" presStyleCnt="6"/>
      <dgm:spPr/>
      <dgm:t>
        <a:bodyPr/>
        <a:lstStyle/>
        <a:p>
          <a:endParaRPr lang="en-US"/>
        </a:p>
      </dgm:t>
    </dgm:pt>
    <dgm:pt modelId="{53639F9D-1BA8-4781-9300-C52630153BDD}" type="pres">
      <dgm:prSet presAssocID="{DE133372-C4DE-4A2C-89E0-DE0F5AE329EC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B104932C-FF25-448F-996A-CBD3A7F0A5CE}" type="pres">
      <dgm:prSet presAssocID="{F5513BB1-FD82-49CE-A10F-0DB5EAB0C73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0811E-8EA2-4C7D-BAD8-7D032ACD0BB9}" type="pres">
      <dgm:prSet presAssocID="{839F2C64-23DE-40AD-8123-104D8DB94A01}" presName="sibTrans" presStyleLbl="sibTrans2D1" presStyleIdx="2" presStyleCnt="6"/>
      <dgm:spPr/>
      <dgm:t>
        <a:bodyPr/>
        <a:lstStyle/>
        <a:p>
          <a:endParaRPr lang="en-US"/>
        </a:p>
      </dgm:t>
    </dgm:pt>
    <dgm:pt modelId="{BA3AB61B-8425-46E1-87CA-CC15ABAAE3BE}" type="pres">
      <dgm:prSet presAssocID="{839F2C64-23DE-40AD-8123-104D8DB94A01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4D8EEABB-8B97-4CC6-ABF0-057E5FDEE51C}" type="pres">
      <dgm:prSet presAssocID="{AE1408AF-3177-4CB1-960E-BE26C664809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E5DBBC-631D-441C-8014-BC7E3BDC97AA}" type="pres">
      <dgm:prSet presAssocID="{8532916E-BFA2-4E83-9773-683B85549345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854640D-165E-44B7-BF9B-839DCF46BCF5}" type="pres">
      <dgm:prSet presAssocID="{8532916E-BFA2-4E83-9773-683B85549345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510DA5A-4471-4375-8C5D-33A86F620972}" type="pres">
      <dgm:prSet presAssocID="{B12CAE91-BDF4-4BEB-930B-0901BB93441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F1A71-3571-43E8-8945-D75889DFD344}" type="pres">
      <dgm:prSet presAssocID="{807F1A5A-C341-4A3D-856A-4C9D6215CD86}" presName="sibTrans" presStyleLbl="sibTrans2D1" presStyleIdx="4" presStyleCnt="6"/>
      <dgm:spPr/>
      <dgm:t>
        <a:bodyPr/>
        <a:lstStyle/>
        <a:p>
          <a:endParaRPr lang="en-US"/>
        </a:p>
      </dgm:t>
    </dgm:pt>
    <dgm:pt modelId="{D7D035F0-F305-4260-81EB-E28F836E6470}" type="pres">
      <dgm:prSet presAssocID="{807F1A5A-C341-4A3D-856A-4C9D6215CD86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7193D655-1B75-4657-B529-94B82017713C}" type="pres">
      <dgm:prSet presAssocID="{E5D776D8-4A0F-42AC-9299-D7D50843633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9A5D7-C489-4144-8313-35D47F7E01F0}" type="pres">
      <dgm:prSet presAssocID="{BAD20CBE-3C7E-457A-AFA8-E3641FDF00FA}" presName="sibTrans" presStyleLbl="sibTrans2D1" presStyleIdx="5" presStyleCnt="6"/>
      <dgm:spPr/>
      <dgm:t>
        <a:bodyPr/>
        <a:lstStyle/>
        <a:p>
          <a:endParaRPr lang="en-US"/>
        </a:p>
      </dgm:t>
    </dgm:pt>
    <dgm:pt modelId="{041DEFF4-5D82-490D-8970-F2C5CA5AAC83}" type="pres">
      <dgm:prSet presAssocID="{BAD20CBE-3C7E-457A-AFA8-E3641FDF00FA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4C31AFD-EEA2-45B4-91F4-AED901CAD6C6}" type="pres">
      <dgm:prSet presAssocID="{7CD72B6C-CC86-4F65-BC2E-61E584299BC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B1077F-CCEB-4298-82FB-D2DB084F843B}" type="presOf" srcId="{AFC7A01E-2F7E-4F9B-8CDB-6B45E0A06CC0}" destId="{F6590561-3438-4189-AF8F-12CE59E2A1DD}" srcOrd="0" destOrd="0" presId="urn:microsoft.com/office/officeart/2005/8/layout/process1"/>
    <dgm:cxn modelId="{7CAADF6B-0381-480E-B05D-BC3892E6DA45}" type="presOf" srcId="{BAD20CBE-3C7E-457A-AFA8-E3641FDF00FA}" destId="{0279A5D7-C489-4144-8313-35D47F7E01F0}" srcOrd="0" destOrd="0" presId="urn:microsoft.com/office/officeart/2005/8/layout/process1"/>
    <dgm:cxn modelId="{039CF5BE-B23F-4311-9D22-7971741CE3E4}" type="presOf" srcId="{76D6A7A1-409E-4484-9773-01C11DE7C1A7}" destId="{140200F9-09CA-4C28-B1F5-7C248D03A10D}" srcOrd="0" destOrd="0" presId="urn:microsoft.com/office/officeart/2005/8/layout/process1"/>
    <dgm:cxn modelId="{0596E39E-BD0D-4F34-9835-9A9D78427002}" srcId="{4696F748-C830-426B-92C3-EAD9EE5F230B}" destId="{7CD72B6C-CC86-4F65-BC2E-61E584299BC1}" srcOrd="6" destOrd="0" parTransId="{C2A229B7-65B4-4903-A4C8-7AC7F33F7731}" sibTransId="{4B077843-007B-4163-B3DE-82C27DA5FEE5}"/>
    <dgm:cxn modelId="{76F97E41-6D88-446D-B5B8-D51CB3BE1758}" type="presOf" srcId="{807F1A5A-C341-4A3D-856A-4C9D6215CD86}" destId="{D94F1A71-3571-43E8-8945-D75889DFD344}" srcOrd="0" destOrd="0" presId="urn:microsoft.com/office/officeart/2005/8/layout/process1"/>
    <dgm:cxn modelId="{CEEDB558-50E0-423A-8A2F-965A7B2108EB}" srcId="{4696F748-C830-426B-92C3-EAD9EE5F230B}" destId="{B12CAE91-BDF4-4BEB-930B-0901BB934414}" srcOrd="4" destOrd="0" parTransId="{8F9BA5E4-EA48-47F5-BE06-B943C533B90F}" sibTransId="{807F1A5A-C341-4A3D-856A-4C9D6215CD86}"/>
    <dgm:cxn modelId="{022CD080-CF7D-4520-9645-BF470C70B99E}" srcId="{4696F748-C830-426B-92C3-EAD9EE5F230B}" destId="{F5513BB1-FD82-49CE-A10F-0DB5EAB0C738}" srcOrd="2" destOrd="0" parTransId="{39209EEF-A755-42D4-ABF5-863F44A6A375}" sibTransId="{839F2C64-23DE-40AD-8123-104D8DB94A01}"/>
    <dgm:cxn modelId="{EB2B7A2B-9C58-430D-BCF7-F866620B407E}" srcId="{4696F748-C830-426B-92C3-EAD9EE5F230B}" destId="{514031AD-C807-4979-8D8C-20D219BF19F9}" srcOrd="0" destOrd="0" parTransId="{FE4AC7D8-01E2-417D-9B2B-078F568CA555}" sibTransId="{AFC7A01E-2F7E-4F9B-8CDB-6B45E0A06CC0}"/>
    <dgm:cxn modelId="{9A5FE083-5F7D-4167-830F-6BB7388A009C}" type="presOf" srcId="{839F2C64-23DE-40AD-8123-104D8DB94A01}" destId="{BA3AB61B-8425-46E1-87CA-CC15ABAAE3BE}" srcOrd="1" destOrd="0" presId="urn:microsoft.com/office/officeart/2005/8/layout/process1"/>
    <dgm:cxn modelId="{2B44CC3B-3816-4438-9B96-82B9A3050454}" type="presOf" srcId="{4696F748-C830-426B-92C3-EAD9EE5F230B}" destId="{FF466AC3-9278-45C0-8F87-3BD309B643DA}" srcOrd="0" destOrd="0" presId="urn:microsoft.com/office/officeart/2005/8/layout/process1"/>
    <dgm:cxn modelId="{E92AF46A-8F0F-4422-AE7E-340A6FF0628B}" type="presOf" srcId="{AFC7A01E-2F7E-4F9B-8CDB-6B45E0A06CC0}" destId="{FA081364-428C-4A0E-9880-635FE1819A17}" srcOrd="1" destOrd="0" presId="urn:microsoft.com/office/officeart/2005/8/layout/process1"/>
    <dgm:cxn modelId="{5D575295-D7C2-415C-9522-E39C56B655B0}" type="presOf" srcId="{BAD20CBE-3C7E-457A-AFA8-E3641FDF00FA}" destId="{041DEFF4-5D82-490D-8970-F2C5CA5AAC83}" srcOrd="1" destOrd="0" presId="urn:microsoft.com/office/officeart/2005/8/layout/process1"/>
    <dgm:cxn modelId="{451D3419-A367-4021-994C-5E3A505273A2}" type="presOf" srcId="{807F1A5A-C341-4A3D-856A-4C9D6215CD86}" destId="{D7D035F0-F305-4260-81EB-E28F836E6470}" srcOrd="1" destOrd="0" presId="urn:microsoft.com/office/officeart/2005/8/layout/process1"/>
    <dgm:cxn modelId="{8AF3EA7A-83C2-4F56-A2A7-E00F7304E0A9}" srcId="{4696F748-C830-426B-92C3-EAD9EE5F230B}" destId="{76D6A7A1-409E-4484-9773-01C11DE7C1A7}" srcOrd="1" destOrd="0" parTransId="{00ED16F3-C56C-4670-A6EB-B5178DAE7925}" sibTransId="{DE133372-C4DE-4A2C-89E0-DE0F5AE329EC}"/>
    <dgm:cxn modelId="{169FA085-DA20-45BF-B44F-E767795C2E1D}" srcId="{4696F748-C830-426B-92C3-EAD9EE5F230B}" destId="{E5D776D8-4A0F-42AC-9299-D7D50843633E}" srcOrd="5" destOrd="0" parTransId="{6B70707D-C0F8-4B6B-9EF9-894EB2C324C5}" sibTransId="{BAD20CBE-3C7E-457A-AFA8-E3641FDF00FA}"/>
    <dgm:cxn modelId="{A8B16A6F-3FBE-4E07-A09B-60CB57D13A85}" type="presOf" srcId="{839F2C64-23DE-40AD-8123-104D8DB94A01}" destId="{7CD0811E-8EA2-4C7D-BAD8-7D032ACD0BB9}" srcOrd="0" destOrd="0" presId="urn:microsoft.com/office/officeart/2005/8/layout/process1"/>
    <dgm:cxn modelId="{1FBC6F48-2E00-4A4F-885B-FFE047520997}" srcId="{4696F748-C830-426B-92C3-EAD9EE5F230B}" destId="{AE1408AF-3177-4CB1-960E-BE26C6648099}" srcOrd="3" destOrd="0" parTransId="{BAB61ADA-F8F5-435B-931C-94EC633AC6A7}" sibTransId="{8532916E-BFA2-4E83-9773-683B85549345}"/>
    <dgm:cxn modelId="{4DC3F5D4-15CB-4777-847D-88F15F22500C}" type="presOf" srcId="{B12CAE91-BDF4-4BEB-930B-0901BB934414}" destId="{2510DA5A-4471-4375-8C5D-33A86F620972}" srcOrd="0" destOrd="0" presId="urn:microsoft.com/office/officeart/2005/8/layout/process1"/>
    <dgm:cxn modelId="{64757FD3-24A0-4DA7-B0A7-E9BB615CE94E}" type="presOf" srcId="{F5513BB1-FD82-49CE-A10F-0DB5EAB0C738}" destId="{B104932C-FF25-448F-996A-CBD3A7F0A5CE}" srcOrd="0" destOrd="0" presId="urn:microsoft.com/office/officeart/2005/8/layout/process1"/>
    <dgm:cxn modelId="{5B5FF083-4722-40E5-A31E-49F94E584D07}" type="presOf" srcId="{E5D776D8-4A0F-42AC-9299-D7D50843633E}" destId="{7193D655-1B75-4657-B529-94B82017713C}" srcOrd="0" destOrd="0" presId="urn:microsoft.com/office/officeart/2005/8/layout/process1"/>
    <dgm:cxn modelId="{8EBC270A-1198-4448-8BD2-22E36A84F02F}" type="presOf" srcId="{8532916E-BFA2-4E83-9773-683B85549345}" destId="{A854640D-165E-44B7-BF9B-839DCF46BCF5}" srcOrd="1" destOrd="0" presId="urn:microsoft.com/office/officeart/2005/8/layout/process1"/>
    <dgm:cxn modelId="{79DB86B1-25C8-46C2-9926-2D5FD9BCFBD4}" type="presOf" srcId="{7CD72B6C-CC86-4F65-BC2E-61E584299BC1}" destId="{54C31AFD-EEA2-45B4-91F4-AED901CAD6C6}" srcOrd="0" destOrd="0" presId="urn:microsoft.com/office/officeart/2005/8/layout/process1"/>
    <dgm:cxn modelId="{B40E2DCC-3B4A-4CA5-A389-8FD883DB345F}" type="presOf" srcId="{8532916E-BFA2-4E83-9773-683B85549345}" destId="{FFE5DBBC-631D-441C-8014-BC7E3BDC97AA}" srcOrd="0" destOrd="0" presId="urn:microsoft.com/office/officeart/2005/8/layout/process1"/>
    <dgm:cxn modelId="{8978DC74-8509-474C-A876-241ABE15FF11}" type="presOf" srcId="{DE133372-C4DE-4A2C-89E0-DE0F5AE329EC}" destId="{8FB26379-D29D-4EB3-BC5C-5DF7237897F1}" srcOrd="0" destOrd="0" presId="urn:microsoft.com/office/officeart/2005/8/layout/process1"/>
    <dgm:cxn modelId="{39B751B5-9DCE-485C-8823-84ADDA5ACFE9}" type="presOf" srcId="{AE1408AF-3177-4CB1-960E-BE26C6648099}" destId="{4D8EEABB-8B97-4CC6-ABF0-057E5FDEE51C}" srcOrd="0" destOrd="0" presId="urn:microsoft.com/office/officeart/2005/8/layout/process1"/>
    <dgm:cxn modelId="{065FB7E2-282A-47AD-B858-5E9418BD901C}" type="presOf" srcId="{DE133372-C4DE-4A2C-89E0-DE0F5AE329EC}" destId="{53639F9D-1BA8-4781-9300-C52630153BDD}" srcOrd="1" destOrd="0" presId="urn:microsoft.com/office/officeart/2005/8/layout/process1"/>
    <dgm:cxn modelId="{59BB7C14-8943-4EE9-8A32-C753698A9BD3}" type="presOf" srcId="{514031AD-C807-4979-8D8C-20D219BF19F9}" destId="{9129F0D5-AD07-4614-9926-05EEAE42F8F1}" srcOrd="0" destOrd="0" presId="urn:microsoft.com/office/officeart/2005/8/layout/process1"/>
    <dgm:cxn modelId="{6CCDCC14-3B5C-435F-8D60-E25DB008074D}" type="presParOf" srcId="{FF466AC3-9278-45C0-8F87-3BD309B643DA}" destId="{9129F0D5-AD07-4614-9926-05EEAE42F8F1}" srcOrd="0" destOrd="0" presId="urn:microsoft.com/office/officeart/2005/8/layout/process1"/>
    <dgm:cxn modelId="{A73BF70B-28FA-4708-B995-010E9E74C7C2}" type="presParOf" srcId="{FF466AC3-9278-45C0-8F87-3BD309B643DA}" destId="{F6590561-3438-4189-AF8F-12CE59E2A1DD}" srcOrd="1" destOrd="0" presId="urn:microsoft.com/office/officeart/2005/8/layout/process1"/>
    <dgm:cxn modelId="{D65DB5FA-EF4E-4C3B-8767-38870993DC36}" type="presParOf" srcId="{F6590561-3438-4189-AF8F-12CE59E2A1DD}" destId="{FA081364-428C-4A0E-9880-635FE1819A17}" srcOrd="0" destOrd="0" presId="urn:microsoft.com/office/officeart/2005/8/layout/process1"/>
    <dgm:cxn modelId="{F4F5A66D-9AB4-443C-93C4-4684D53F0FFD}" type="presParOf" srcId="{FF466AC3-9278-45C0-8F87-3BD309B643DA}" destId="{140200F9-09CA-4C28-B1F5-7C248D03A10D}" srcOrd="2" destOrd="0" presId="urn:microsoft.com/office/officeart/2005/8/layout/process1"/>
    <dgm:cxn modelId="{4FAFE620-7BE9-4E72-84B0-57C58BA14E54}" type="presParOf" srcId="{FF466AC3-9278-45C0-8F87-3BD309B643DA}" destId="{8FB26379-D29D-4EB3-BC5C-5DF7237897F1}" srcOrd="3" destOrd="0" presId="urn:microsoft.com/office/officeart/2005/8/layout/process1"/>
    <dgm:cxn modelId="{4AFA0178-5C41-465A-8E20-C3BE4C58C75C}" type="presParOf" srcId="{8FB26379-D29D-4EB3-BC5C-5DF7237897F1}" destId="{53639F9D-1BA8-4781-9300-C52630153BDD}" srcOrd="0" destOrd="0" presId="urn:microsoft.com/office/officeart/2005/8/layout/process1"/>
    <dgm:cxn modelId="{481DD725-F5DA-40D6-B728-836C5E07BDAE}" type="presParOf" srcId="{FF466AC3-9278-45C0-8F87-3BD309B643DA}" destId="{B104932C-FF25-448F-996A-CBD3A7F0A5CE}" srcOrd="4" destOrd="0" presId="urn:microsoft.com/office/officeart/2005/8/layout/process1"/>
    <dgm:cxn modelId="{9665D6D1-FB89-4BB7-BDE8-361C06AAC2FE}" type="presParOf" srcId="{FF466AC3-9278-45C0-8F87-3BD309B643DA}" destId="{7CD0811E-8EA2-4C7D-BAD8-7D032ACD0BB9}" srcOrd="5" destOrd="0" presId="urn:microsoft.com/office/officeart/2005/8/layout/process1"/>
    <dgm:cxn modelId="{00428BA4-41C1-48FD-A053-BBFFF4C450B2}" type="presParOf" srcId="{7CD0811E-8EA2-4C7D-BAD8-7D032ACD0BB9}" destId="{BA3AB61B-8425-46E1-87CA-CC15ABAAE3BE}" srcOrd="0" destOrd="0" presId="urn:microsoft.com/office/officeart/2005/8/layout/process1"/>
    <dgm:cxn modelId="{AADFAF03-008B-4746-8A0D-3E3501CEC7B0}" type="presParOf" srcId="{FF466AC3-9278-45C0-8F87-3BD309B643DA}" destId="{4D8EEABB-8B97-4CC6-ABF0-057E5FDEE51C}" srcOrd="6" destOrd="0" presId="urn:microsoft.com/office/officeart/2005/8/layout/process1"/>
    <dgm:cxn modelId="{5BC5C4B2-8BF3-49BF-A14D-28DB83BC551D}" type="presParOf" srcId="{FF466AC3-9278-45C0-8F87-3BD309B643DA}" destId="{FFE5DBBC-631D-441C-8014-BC7E3BDC97AA}" srcOrd="7" destOrd="0" presId="urn:microsoft.com/office/officeart/2005/8/layout/process1"/>
    <dgm:cxn modelId="{2A3D0CEA-0895-4B4C-9935-FE4A0A24F089}" type="presParOf" srcId="{FFE5DBBC-631D-441C-8014-BC7E3BDC97AA}" destId="{A854640D-165E-44B7-BF9B-839DCF46BCF5}" srcOrd="0" destOrd="0" presId="urn:microsoft.com/office/officeart/2005/8/layout/process1"/>
    <dgm:cxn modelId="{0CD2360A-4D50-434D-B9EE-21B31468DA05}" type="presParOf" srcId="{FF466AC3-9278-45C0-8F87-3BD309B643DA}" destId="{2510DA5A-4471-4375-8C5D-33A86F620972}" srcOrd="8" destOrd="0" presId="urn:microsoft.com/office/officeart/2005/8/layout/process1"/>
    <dgm:cxn modelId="{3B1DA53F-661F-490E-9E13-66778733BA6E}" type="presParOf" srcId="{FF466AC3-9278-45C0-8F87-3BD309B643DA}" destId="{D94F1A71-3571-43E8-8945-D75889DFD344}" srcOrd="9" destOrd="0" presId="urn:microsoft.com/office/officeart/2005/8/layout/process1"/>
    <dgm:cxn modelId="{00C9CACC-EA99-4C69-9E08-CAA18227A572}" type="presParOf" srcId="{D94F1A71-3571-43E8-8945-D75889DFD344}" destId="{D7D035F0-F305-4260-81EB-E28F836E6470}" srcOrd="0" destOrd="0" presId="urn:microsoft.com/office/officeart/2005/8/layout/process1"/>
    <dgm:cxn modelId="{8DA78D51-FFFD-4FF3-BC3B-6C45FF963C41}" type="presParOf" srcId="{FF466AC3-9278-45C0-8F87-3BD309B643DA}" destId="{7193D655-1B75-4657-B529-94B82017713C}" srcOrd="10" destOrd="0" presId="urn:microsoft.com/office/officeart/2005/8/layout/process1"/>
    <dgm:cxn modelId="{212BE1EC-DFE3-4C61-BB70-7BF4842341EC}" type="presParOf" srcId="{FF466AC3-9278-45C0-8F87-3BD309B643DA}" destId="{0279A5D7-C489-4144-8313-35D47F7E01F0}" srcOrd="11" destOrd="0" presId="urn:microsoft.com/office/officeart/2005/8/layout/process1"/>
    <dgm:cxn modelId="{AE56141D-ADE3-4F3E-8181-244F0C0A15FB}" type="presParOf" srcId="{0279A5D7-C489-4144-8313-35D47F7E01F0}" destId="{041DEFF4-5D82-490D-8970-F2C5CA5AAC83}" srcOrd="0" destOrd="0" presId="urn:microsoft.com/office/officeart/2005/8/layout/process1"/>
    <dgm:cxn modelId="{A29E29E5-8A56-4DF4-B253-5F0374469940}" type="presParOf" srcId="{FF466AC3-9278-45C0-8F87-3BD309B643DA}" destId="{54C31AFD-EEA2-45B4-91F4-AED901CAD6C6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835857-4AB6-40ED-AF37-6E7AADCA84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DE9A9CB-8F55-4303-9082-368207C1CCA9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Design Kick off &amp; Chartering</a:t>
          </a:r>
        </a:p>
      </dgm:t>
    </dgm:pt>
    <dgm:pt modelId="{3B12311A-98F2-4BCE-90B5-0ABA876BE3C3}" type="parTrans" cxnId="{D99A56D7-9560-4D5B-B339-C6DC78DC264E}">
      <dgm:prSet/>
      <dgm:spPr/>
      <dgm:t>
        <a:bodyPr/>
        <a:lstStyle/>
        <a:p>
          <a:endParaRPr lang="en-US"/>
        </a:p>
      </dgm:t>
    </dgm:pt>
    <dgm:pt modelId="{817AC5D4-496C-4C3D-87AB-C2F7A5A3B0B9}" type="sibTrans" cxnId="{D99A56D7-9560-4D5B-B339-C6DC78DC264E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830280E4-EB0E-411F-8EEE-3F1331AF02A9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Program verification</a:t>
          </a:r>
        </a:p>
      </dgm:t>
    </dgm:pt>
    <dgm:pt modelId="{5688F7F8-C9E1-4756-B20C-FDAB8B832315}" type="parTrans" cxnId="{1421A9FE-1275-4D5B-8828-DFC09BBC1EE6}">
      <dgm:prSet/>
      <dgm:spPr/>
      <dgm:t>
        <a:bodyPr/>
        <a:lstStyle/>
        <a:p>
          <a:endParaRPr lang="en-US"/>
        </a:p>
      </dgm:t>
    </dgm:pt>
    <dgm:pt modelId="{0B92DCC9-47CF-4096-B16E-0A033E087AD5}" type="sibTrans" cxnId="{1421A9FE-1275-4D5B-8828-DFC09BBC1EE6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20DD8190-10AF-4615-B902-E98D31E6E114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SD - DD -CD</a:t>
          </a:r>
        </a:p>
        <a:p>
          <a:r>
            <a:rPr lang="en-US" dirty="0"/>
            <a:t>Prep &amp; Review</a:t>
          </a:r>
        </a:p>
      </dgm:t>
    </dgm:pt>
    <dgm:pt modelId="{ED339B81-3353-4F12-AACE-6875DE108FCD}" type="parTrans" cxnId="{4E90A6CC-9E77-44C8-8B36-9CE7556C6004}">
      <dgm:prSet/>
      <dgm:spPr/>
      <dgm:t>
        <a:bodyPr/>
        <a:lstStyle/>
        <a:p>
          <a:endParaRPr lang="en-US"/>
        </a:p>
      </dgm:t>
    </dgm:pt>
    <dgm:pt modelId="{73DC18B2-F46A-4DC9-85B2-2D63A6CD4050}" type="sibTrans" cxnId="{4E90A6CC-9E77-44C8-8B36-9CE7556C6004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549BEBC1-553A-4677-BEA2-3C39886520FE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Validate other design elements</a:t>
          </a:r>
        </a:p>
      </dgm:t>
    </dgm:pt>
    <dgm:pt modelId="{1A16502A-2DBC-4C4B-A9F4-E0A17C052CE7}" type="parTrans" cxnId="{9729B0E7-2478-4EC4-A7D9-36E3347DEFCA}">
      <dgm:prSet/>
      <dgm:spPr/>
      <dgm:t>
        <a:bodyPr/>
        <a:lstStyle/>
        <a:p>
          <a:endParaRPr lang="en-US"/>
        </a:p>
      </dgm:t>
    </dgm:pt>
    <dgm:pt modelId="{E8B4471E-B544-48EB-9325-59F48925B394}" type="sibTrans" cxnId="{9729B0E7-2478-4EC4-A7D9-36E3347DEFCA}">
      <dgm:prSet/>
      <dgm:spPr/>
      <dgm:t>
        <a:bodyPr/>
        <a:lstStyle/>
        <a:p>
          <a:endParaRPr lang="en-US" dirty="0"/>
        </a:p>
      </dgm:t>
    </dgm:pt>
    <dgm:pt modelId="{BF105693-4839-4C17-803E-F90D54A7393B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Final document review and approval</a:t>
          </a:r>
        </a:p>
      </dgm:t>
    </dgm:pt>
    <dgm:pt modelId="{FFD2333C-B776-4B01-8935-5F76CD06CB98}" type="parTrans" cxnId="{DAB4C3FE-9D26-4E5B-9DFE-E84F8E4FE739}">
      <dgm:prSet/>
      <dgm:spPr/>
      <dgm:t>
        <a:bodyPr/>
        <a:lstStyle/>
        <a:p>
          <a:endParaRPr lang="en-US"/>
        </a:p>
      </dgm:t>
    </dgm:pt>
    <dgm:pt modelId="{2EC12A41-8A2D-45C8-8599-3688A1FE60A3}" type="sibTrans" cxnId="{DAB4C3FE-9D26-4E5B-9DFE-E84F8E4FE739}">
      <dgm:prSet/>
      <dgm:spPr/>
      <dgm:t>
        <a:bodyPr/>
        <a:lstStyle/>
        <a:p>
          <a:endParaRPr lang="en-US"/>
        </a:p>
      </dgm:t>
    </dgm:pt>
    <dgm:pt modelId="{3170524A-9ECD-4DD5-ADE1-D4628E7D10C2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Field investigation and environmentals</a:t>
          </a:r>
        </a:p>
      </dgm:t>
    </dgm:pt>
    <dgm:pt modelId="{561A5654-DEA2-4211-82D1-990D7BDF2FAE}" type="parTrans" cxnId="{B639088E-DF8E-407B-A93E-A4F8E97C13F8}">
      <dgm:prSet/>
      <dgm:spPr/>
      <dgm:t>
        <a:bodyPr/>
        <a:lstStyle/>
        <a:p>
          <a:endParaRPr lang="en-US"/>
        </a:p>
      </dgm:t>
    </dgm:pt>
    <dgm:pt modelId="{04DEA4E3-8A70-4E80-81A4-E39E9B12417B}" type="sibTrans" cxnId="{B639088E-DF8E-407B-A93E-A4F8E97C13F8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70CD4CBF-9B9C-491A-90FC-4DB303BB2795}" type="pres">
      <dgm:prSet presAssocID="{45835857-4AB6-40ED-AF37-6E7AADCA8400}" presName="Name0" presStyleCnt="0">
        <dgm:presLayoutVars>
          <dgm:dir/>
          <dgm:resizeHandles val="exact"/>
        </dgm:presLayoutVars>
      </dgm:prSet>
      <dgm:spPr/>
    </dgm:pt>
    <dgm:pt modelId="{E976D19B-8076-4C8B-A5E1-420B4F5DF034}" type="pres">
      <dgm:prSet presAssocID="{DDE9A9CB-8F55-4303-9082-368207C1CCA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6AE7-8763-4E39-99F0-B7EA4A8BAC3A}" type="pres">
      <dgm:prSet presAssocID="{817AC5D4-496C-4C3D-87AB-C2F7A5A3B0B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2A2AB0B2-7D3B-4DEF-82C5-E812553FBAD6}" type="pres">
      <dgm:prSet presAssocID="{817AC5D4-496C-4C3D-87AB-C2F7A5A3B0B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CA17BE4-E740-408F-9A32-947E40B2112D}" type="pres">
      <dgm:prSet presAssocID="{830280E4-EB0E-411F-8EEE-3F1331AF02A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6C423-8C76-45BC-A54B-D926689C7F80}" type="pres">
      <dgm:prSet presAssocID="{0B92DCC9-47CF-4096-B16E-0A033E087AD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87CEF57-33F6-4533-8402-DC0B0CD0A5EB}" type="pres">
      <dgm:prSet presAssocID="{0B92DCC9-47CF-4096-B16E-0A033E087AD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31ABE87-BB99-4D4B-9CC3-CE7DB1FC33BE}" type="pres">
      <dgm:prSet presAssocID="{3170524A-9ECD-4DD5-ADE1-D4628E7D10C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ECC41-2C3C-47A9-B2F8-429438423541}" type="pres">
      <dgm:prSet presAssocID="{04DEA4E3-8A70-4E80-81A4-E39E9B12417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FCC536D-2CE3-4748-8737-184BA925BAA8}" type="pres">
      <dgm:prSet presAssocID="{04DEA4E3-8A70-4E80-81A4-E39E9B12417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B12C31F-73EE-436D-B7B4-237B816B7FF3}" type="pres">
      <dgm:prSet presAssocID="{20DD8190-10AF-4615-B902-E98D31E6E11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66810-A39D-4E37-A0E6-8C5E9EEDA70A}" type="pres">
      <dgm:prSet presAssocID="{73DC18B2-F46A-4DC9-85B2-2D63A6CD405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9AB5131-9D57-46F6-AF0F-54B171996FC9}" type="pres">
      <dgm:prSet presAssocID="{73DC18B2-F46A-4DC9-85B2-2D63A6CD405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C89A21B-8688-4261-8AEE-85AB7A017C04}" type="pres">
      <dgm:prSet presAssocID="{549BEBC1-553A-4677-BEA2-3C39886520F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59F86-FB14-4E48-B8F9-4B2C71F8D98C}" type="pres">
      <dgm:prSet presAssocID="{E8B4471E-B544-48EB-9325-59F48925B39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3F095B3-8C0D-4C7F-9C74-DE6C10EA677A}" type="pres">
      <dgm:prSet presAssocID="{E8B4471E-B544-48EB-9325-59F48925B39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21B1363C-4C86-48C9-8584-8487D95B35B5}" type="pres">
      <dgm:prSet presAssocID="{BF105693-4839-4C17-803E-F90D54A7393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9A56D7-9560-4D5B-B339-C6DC78DC264E}" srcId="{45835857-4AB6-40ED-AF37-6E7AADCA8400}" destId="{DDE9A9CB-8F55-4303-9082-368207C1CCA9}" srcOrd="0" destOrd="0" parTransId="{3B12311A-98F2-4BCE-90B5-0ABA876BE3C3}" sibTransId="{817AC5D4-496C-4C3D-87AB-C2F7A5A3B0B9}"/>
    <dgm:cxn modelId="{E56E960C-9A2F-406C-97F4-8542AF0BF2C6}" type="presOf" srcId="{3170524A-9ECD-4DD5-ADE1-D4628E7D10C2}" destId="{D31ABE87-BB99-4D4B-9CC3-CE7DB1FC33BE}" srcOrd="0" destOrd="0" presId="urn:microsoft.com/office/officeart/2005/8/layout/process1"/>
    <dgm:cxn modelId="{B639088E-DF8E-407B-A93E-A4F8E97C13F8}" srcId="{45835857-4AB6-40ED-AF37-6E7AADCA8400}" destId="{3170524A-9ECD-4DD5-ADE1-D4628E7D10C2}" srcOrd="2" destOrd="0" parTransId="{561A5654-DEA2-4211-82D1-990D7BDF2FAE}" sibTransId="{04DEA4E3-8A70-4E80-81A4-E39E9B12417B}"/>
    <dgm:cxn modelId="{CDC1E770-E82A-4AD2-A908-F223C41F6DC5}" type="presOf" srcId="{830280E4-EB0E-411F-8EEE-3F1331AF02A9}" destId="{6CA17BE4-E740-408F-9A32-947E40B2112D}" srcOrd="0" destOrd="0" presId="urn:microsoft.com/office/officeart/2005/8/layout/process1"/>
    <dgm:cxn modelId="{9729B0E7-2478-4EC4-A7D9-36E3347DEFCA}" srcId="{45835857-4AB6-40ED-AF37-6E7AADCA8400}" destId="{549BEBC1-553A-4677-BEA2-3C39886520FE}" srcOrd="4" destOrd="0" parTransId="{1A16502A-2DBC-4C4B-A9F4-E0A17C052CE7}" sibTransId="{E8B4471E-B544-48EB-9325-59F48925B394}"/>
    <dgm:cxn modelId="{D86C7326-F103-4264-9A63-7F788BEB976F}" type="presOf" srcId="{817AC5D4-496C-4C3D-87AB-C2F7A5A3B0B9}" destId="{16576AE7-8763-4E39-99F0-B7EA4A8BAC3A}" srcOrd="0" destOrd="0" presId="urn:microsoft.com/office/officeart/2005/8/layout/process1"/>
    <dgm:cxn modelId="{DAB4C3FE-9D26-4E5B-9DFE-E84F8E4FE739}" srcId="{45835857-4AB6-40ED-AF37-6E7AADCA8400}" destId="{BF105693-4839-4C17-803E-F90D54A7393B}" srcOrd="5" destOrd="0" parTransId="{FFD2333C-B776-4B01-8935-5F76CD06CB98}" sibTransId="{2EC12A41-8A2D-45C8-8599-3688A1FE60A3}"/>
    <dgm:cxn modelId="{3B0110D7-DE9E-4B41-87F4-CA5F203F7A9B}" type="presOf" srcId="{E8B4471E-B544-48EB-9325-59F48925B394}" destId="{F1359F86-FB14-4E48-B8F9-4B2C71F8D98C}" srcOrd="0" destOrd="0" presId="urn:microsoft.com/office/officeart/2005/8/layout/process1"/>
    <dgm:cxn modelId="{0C8E42F5-482B-4F96-8B96-1CEB562B64A1}" type="presOf" srcId="{BF105693-4839-4C17-803E-F90D54A7393B}" destId="{21B1363C-4C86-48C9-8584-8487D95B35B5}" srcOrd="0" destOrd="0" presId="urn:microsoft.com/office/officeart/2005/8/layout/process1"/>
    <dgm:cxn modelId="{1421A9FE-1275-4D5B-8828-DFC09BBC1EE6}" srcId="{45835857-4AB6-40ED-AF37-6E7AADCA8400}" destId="{830280E4-EB0E-411F-8EEE-3F1331AF02A9}" srcOrd="1" destOrd="0" parTransId="{5688F7F8-C9E1-4756-B20C-FDAB8B832315}" sibTransId="{0B92DCC9-47CF-4096-B16E-0A033E087AD5}"/>
    <dgm:cxn modelId="{1139286A-93C4-4BC1-AAF7-CCFBAA4EC224}" type="presOf" srcId="{0B92DCC9-47CF-4096-B16E-0A033E087AD5}" destId="{487CEF57-33F6-4533-8402-DC0B0CD0A5EB}" srcOrd="1" destOrd="0" presId="urn:microsoft.com/office/officeart/2005/8/layout/process1"/>
    <dgm:cxn modelId="{68724340-F168-48B2-B217-1C624D9B96AB}" type="presOf" srcId="{549BEBC1-553A-4677-BEA2-3C39886520FE}" destId="{CC89A21B-8688-4261-8AEE-85AB7A017C04}" srcOrd="0" destOrd="0" presId="urn:microsoft.com/office/officeart/2005/8/layout/process1"/>
    <dgm:cxn modelId="{16C7E5D1-DD41-4590-9195-48D8A6BB89DF}" type="presOf" srcId="{04DEA4E3-8A70-4E80-81A4-E39E9B12417B}" destId="{8E7ECC41-2C3C-47A9-B2F8-429438423541}" srcOrd="0" destOrd="0" presId="urn:microsoft.com/office/officeart/2005/8/layout/process1"/>
    <dgm:cxn modelId="{B127B548-579B-447E-B335-753C602DA595}" type="presOf" srcId="{E8B4471E-B544-48EB-9325-59F48925B394}" destId="{C3F095B3-8C0D-4C7F-9C74-DE6C10EA677A}" srcOrd="1" destOrd="0" presId="urn:microsoft.com/office/officeart/2005/8/layout/process1"/>
    <dgm:cxn modelId="{8D3A8E54-BC42-43EA-B492-5152B27E93A4}" type="presOf" srcId="{45835857-4AB6-40ED-AF37-6E7AADCA8400}" destId="{70CD4CBF-9B9C-491A-90FC-4DB303BB2795}" srcOrd="0" destOrd="0" presId="urn:microsoft.com/office/officeart/2005/8/layout/process1"/>
    <dgm:cxn modelId="{2B075038-50F0-4A5A-9BF6-E829F8DF77F4}" type="presOf" srcId="{0B92DCC9-47CF-4096-B16E-0A033E087AD5}" destId="{5A06C423-8C76-45BC-A54B-D926689C7F80}" srcOrd="0" destOrd="0" presId="urn:microsoft.com/office/officeart/2005/8/layout/process1"/>
    <dgm:cxn modelId="{2DF9314E-BA6C-46DE-8466-C29CBE7DAD07}" type="presOf" srcId="{04DEA4E3-8A70-4E80-81A4-E39E9B12417B}" destId="{9FCC536D-2CE3-4748-8737-184BA925BAA8}" srcOrd="1" destOrd="0" presId="urn:microsoft.com/office/officeart/2005/8/layout/process1"/>
    <dgm:cxn modelId="{83B2680F-A864-438F-9A60-F0A9A6F4D23A}" type="presOf" srcId="{817AC5D4-496C-4C3D-87AB-C2F7A5A3B0B9}" destId="{2A2AB0B2-7D3B-4DEF-82C5-E812553FBAD6}" srcOrd="1" destOrd="0" presId="urn:microsoft.com/office/officeart/2005/8/layout/process1"/>
    <dgm:cxn modelId="{461E9180-961A-472D-A628-433D775836F7}" type="presOf" srcId="{73DC18B2-F46A-4DC9-85B2-2D63A6CD4050}" destId="{EB566810-A39D-4E37-A0E6-8C5E9EEDA70A}" srcOrd="0" destOrd="0" presId="urn:microsoft.com/office/officeart/2005/8/layout/process1"/>
    <dgm:cxn modelId="{4E90A6CC-9E77-44C8-8B36-9CE7556C6004}" srcId="{45835857-4AB6-40ED-AF37-6E7AADCA8400}" destId="{20DD8190-10AF-4615-B902-E98D31E6E114}" srcOrd="3" destOrd="0" parTransId="{ED339B81-3353-4F12-AACE-6875DE108FCD}" sibTransId="{73DC18B2-F46A-4DC9-85B2-2D63A6CD4050}"/>
    <dgm:cxn modelId="{30B1A379-21BC-4790-9986-EB90D9A63CCF}" type="presOf" srcId="{20DD8190-10AF-4615-B902-E98D31E6E114}" destId="{6B12C31F-73EE-436D-B7B4-237B816B7FF3}" srcOrd="0" destOrd="0" presId="urn:microsoft.com/office/officeart/2005/8/layout/process1"/>
    <dgm:cxn modelId="{98ED4C7B-E1AB-49A3-8CF1-F94C9E5CE10F}" type="presOf" srcId="{DDE9A9CB-8F55-4303-9082-368207C1CCA9}" destId="{E976D19B-8076-4C8B-A5E1-420B4F5DF034}" srcOrd="0" destOrd="0" presId="urn:microsoft.com/office/officeart/2005/8/layout/process1"/>
    <dgm:cxn modelId="{0FE6F64F-6E28-4046-94A3-C06B4A3B184B}" type="presOf" srcId="{73DC18B2-F46A-4DC9-85B2-2D63A6CD4050}" destId="{69AB5131-9D57-46F6-AF0F-54B171996FC9}" srcOrd="1" destOrd="0" presId="urn:microsoft.com/office/officeart/2005/8/layout/process1"/>
    <dgm:cxn modelId="{FB44A581-9B8F-43F2-8799-C04021E425AC}" type="presParOf" srcId="{70CD4CBF-9B9C-491A-90FC-4DB303BB2795}" destId="{E976D19B-8076-4C8B-A5E1-420B4F5DF034}" srcOrd="0" destOrd="0" presId="urn:microsoft.com/office/officeart/2005/8/layout/process1"/>
    <dgm:cxn modelId="{78FB3181-8ED7-4F6A-83CD-E2882F1BC9AE}" type="presParOf" srcId="{70CD4CBF-9B9C-491A-90FC-4DB303BB2795}" destId="{16576AE7-8763-4E39-99F0-B7EA4A8BAC3A}" srcOrd="1" destOrd="0" presId="urn:microsoft.com/office/officeart/2005/8/layout/process1"/>
    <dgm:cxn modelId="{9D1D3E47-EC02-46BE-8243-DEE8A95B3CF1}" type="presParOf" srcId="{16576AE7-8763-4E39-99F0-B7EA4A8BAC3A}" destId="{2A2AB0B2-7D3B-4DEF-82C5-E812553FBAD6}" srcOrd="0" destOrd="0" presId="urn:microsoft.com/office/officeart/2005/8/layout/process1"/>
    <dgm:cxn modelId="{45065DF8-0020-4D81-9C91-3F717CF905B0}" type="presParOf" srcId="{70CD4CBF-9B9C-491A-90FC-4DB303BB2795}" destId="{6CA17BE4-E740-408F-9A32-947E40B2112D}" srcOrd="2" destOrd="0" presId="urn:microsoft.com/office/officeart/2005/8/layout/process1"/>
    <dgm:cxn modelId="{0544361B-82E7-4F20-B534-AE44540CE271}" type="presParOf" srcId="{70CD4CBF-9B9C-491A-90FC-4DB303BB2795}" destId="{5A06C423-8C76-45BC-A54B-D926689C7F80}" srcOrd="3" destOrd="0" presId="urn:microsoft.com/office/officeart/2005/8/layout/process1"/>
    <dgm:cxn modelId="{FB7CF2C7-008F-4460-B504-90766A11AC81}" type="presParOf" srcId="{5A06C423-8C76-45BC-A54B-D926689C7F80}" destId="{487CEF57-33F6-4533-8402-DC0B0CD0A5EB}" srcOrd="0" destOrd="0" presId="urn:microsoft.com/office/officeart/2005/8/layout/process1"/>
    <dgm:cxn modelId="{5012EBE0-7B77-4A31-938F-D33A8DFACDEA}" type="presParOf" srcId="{70CD4CBF-9B9C-491A-90FC-4DB303BB2795}" destId="{D31ABE87-BB99-4D4B-9CC3-CE7DB1FC33BE}" srcOrd="4" destOrd="0" presId="urn:microsoft.com/office/officeart/2005/8/layout/process1"/>
    <dgm:cxn modelId="{8A703309-B130-4925-9F49-650B1E6C18FE}" type="presParOf" srcId="{70CD4CBF-9B9C-491A-90FC-4DB303BB2795}" destId="{8E7ECC41-2C3C-47A9-B2F8-429438423541}" srcOrd="5" destOrd="0" presId="urn:microsoft.com/office/officeart/2005/8/layout/process1"/>
    <dgm:cxn modelId="{6E260965-5C40-4844-B6F0-813D6929DC90}" type="presParOf" srcId="{8E7ECC41-2C3C-47A9-B2F8-429438423541}" destId="{9FCC536D-2CE3-4748-8737-184BA925BAA8}" srcOrd="0" destOrd="0" presId="urn:microsoft.com/office/officeart/2005/8/layout/process1"/>
    <dgm:cxn modelId="{9858D947-C552-4910-9973-3D4D1FC81957}" type="presParOf" srcId="{70CD4CBF-9B9C-491A-90FC-4DB303BB2795}" destId="{6B12C31F-73EE-436D-B7B4-237B816B7FF3}" srcOrd="6" destOrd="0" presId="urn:microsoft.com/office/officeart/2005/8/layout/process1"/>
    <dgm:cxn modelId="{3A8D8466-3029-4264-BC7E-879E5B7D5A75}" type="presParOf" srcId="{70CD4CBF-9B9C-491A-90FC-4DB303BB2795}" destId="{EB566810-A39D-4E37-A0E6-8C5E9EEDA70A}" srcOrd="7" destOrd="0" presId="urn:microsoft.com/office/officeart/2005/8/layout/process1"/>
    <dgm:cxn modelId="{2AB840C8-5BE8-4074-B831-699BD29263FF}" type="presParOf" srcId="{EB566810-A39D-4E37-A0E6-8C5E9EEDA70A}" destId="{69AB5131-9D57-46F6-AF0F-54B171996FC9}" srcOrd="0" destOrd="0" presId="urn:microsoft.com/office/officeart/2005/8/layout/process1"/>
    <dgm:cxn modelId="{FDB99CB8-5C3A-4C08-A099-E81FA2822011}" type="presParOf" srcId="{70CD4CBF-9B9C-491A-90FC-4DB303BB2795}" destId="{CC89A21B-8688-4261-8AEE-85AB7A017C04}" srcOrd="8" destOrd="0" presId="urn:microsoft.com/office/officeart/2005/8/layout/process1"/>
    <dgm:cxn modelId="{D9DBEE78-898C-4686-B19D-E71C01BBBA8F}" type="presParOf" srcId="{70CD4CBF-9B9C-491A-90FC-4DB303BB2795}" destId="{F1359F86-FB14-4E48-B8F9-4B2C71F8D98C}" srcOrd="9" destOrd="0" presId="urn:microsoft.com/office/officeart/2005/8/layout/process1"/>
    <dgm:cxn modelId="{23DA7F45-0959-45E6-8072-73AA0EAFC848}" type="presParOf" srcId="{F1359F86-FB14-4E48-B8F9-4B2C71F8D98C}" destId="{C3F095B3-8C0D-4C7F-9C74-DE6C10EA677A}" srcOrd="0" destOrd="0" presId="urn:microsoft.com/office/officeart/2005/8/layout/process1"/>
    <dgm:cxn modelId="{1CA1850A-31A4-4665-85A6-4496CEDD6B27}" type="presParOf" srcId="{70CD4CBF-9B9C-491A-90FC-4DB303BB2795}" destId="{21B1363C-4C86-48C9-8584-8487D95B35B5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D7BB27-27BC-4D52-8FC5-B560B730C9D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EA3E394-8AAD-4060-B935-018718FDEAEB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 smtClean="0"/>
            <a:t>Select delivery method</a:t>
          </a:r>
          <a:endParaRPr lang="en-US" dirty="0"/>
        </a:p>
      </dgm:t>
    </dgm:pt>
    <dgm:pt modelId="{3F8DB229-B7DE-4E25-819B-859C7ED6123C}" type="parTrans" cxnId="{7434E834-FB61-49A3-9022-1DE367819A74}">
      <dgm:prSet/>
      <dgm:spPr/>
      <dgm:t>
        <a:bodyPr/>
        <a:lstStyle/>
        <a:p>
          <a:endParaRPr lang="en-US"/>
        </a:p>
      </dgm:t>
    </dgm:pt>
    <dgm:pt modelId="{778CA7D1-F181-4930-BAD9-5E017F446BE9}" type="sibTrans" cxnId="{7434E834-FB61-49A3-9022-1DE367819A74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F75AF6E7-E199-4A1D-A5BA-05A41D2A3987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 smtClean="0"/>
            <a:t>Assemble list of bidders</a:t>
          </a:r>
          <a:endParaRPr lang="en-US" dirty="0"/>
        </a:p>
      </dgm:t>
    </dgm:pt>
    <dgm:pt modelId="{2EF0CFFD-13FF-4502-901D-A5B4882A6B25}" type="parTrans" cxnId="{4494293C-8F9C-4C25-B11A-6AD7059696E4}">
      <dgm:prSet/>
      <dgm:spPr/>
      <dgm:t>
        <a:bodyPr/>
        <a:lstStyle/>
        <a:p>
          <a:endParaRPr lang="en-US"/>
        </a:p>
      </dgm:t>
    </dgm:pt>
    <dgm:pt modelId="{2EF5125B-AEF5-4540-B8FD-4D35A7BB6E24}" type="sibTrans" cxnId="{4494293C-8F9C-4C25-B11A-6AD7059696E4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8462CD7E-58B3-48E6-B9C2-4A3A60369ED1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Follow selected delivery process</a:t>
          </a:r>
        </a:p>
      </dgm:t>
    </dgm:pt>
    <dgm:pt modelId="{25E81908-A315-45C0-BB14-C505A225691A}" type="parTrans" cxnId="{61AF97F6-8DFD-4DB0-97D6-85466E50B36E}">
      <dgm:prSet/>
      <dgm:spPr/>
      <dgm:t>
        <a:bodyPr/>
        <a:lstStyle/>
        <a:p>
          <a:endParaRPr lang="en-US"/>
        </a:p>
      </dgm:t>
    </dgm:pt>
    <dgm:pt modelId="{83926D8A-8A6A-4177-B2C3-EB541D120614}" type="sibTrans" cxnId="{61AF97F6-8DFD-4DB0-97D6-85466E50B36E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FDBCEF50-8D9A-47A1-88F6-E199A72F1669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Bid</a:t>
          </a:r>
        </a:p>
      </dgm:t>
    </dgm:pt>
    <dgm:pt modelId="{D1796B1F-021A-4E97-B256-754DBF4E2DC2}" type="parTrans" cxnId="{28A489BB-779C-481D-B176-B08491792478}">
      <dgm:prSet/>
      <dgm:spPr/>
      <dgm:t>
        <a:bodyPr/>
        <a:lstStyle/>
        <a:p>
          <a:endParaRPr lang="en-US"/>
        </a:p>
      </dgm:t>
    </dgm:pt>
    <dgm:pt modelId="{FD9A71D1-E321-44AD-9E94-20445D00CD16}" type="sibTrans" cxnId="{28A489BB-779C-481D-B176-B08491792478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0223DC78-573C-4DCC-AE39-22FAD6665384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Interview </a:t>
          </a:r>
          <a:r>
            <a:rPr lang="en-US" dirty="0" smtClean="0"/>
            <a:t> and/or select qualified contractor</a:t>
          </a:r>
          <a:endParaRPr lang="en-US" dirty="0"/>
        </a:p>
      </dgm:t>
    </dgm:pt>
    <dgm:pt modelId="{6B22E976-1D40-480C-A8E4-4D1DB2353945}" type="parTrans" cxnId="{83EA47F5-3AA4-4A28-905C-B01AAB16D513}">
      <dgm:prSet/>
      <dgm:spPr/>
      <dgm:t>
        <a:bodyPr/>
        <a:lstStyle/>
        <a:p>
          <a:endParaRPr lang="en-US"/>
        </a:p>
      </dgm:t>
    </dgm:pt>
    <dgm:pt modelId="{880971E3-DFF8-4880-B583-504FCB9437BB}" type="sibTrans" cxnId="{83EA47F5-3AA4-4A28-905C-B01AAB16D513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317CEC7F-047D-4372-8B93-C787921B1F6B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Complete Contracting</a:t>
          </a:r>
        </a:p>
      </dgm:t>
    </dgm:pt>
    <dgm:pt modelId="{5A99B117-B210-49AB-A448-B44AC6DFD96A}" type="parTrans" cxnId="{37B91124-4058-48AC-90D5-774F56FFD850}">
      <dgm:prSet/>
      <dgm:spPr/>
      <dgm:t>
        <a:bodyPr/>
        <a:lstStyle/>
        <a:p>
          <a:endParaRPr lang="en-US"/>
        </a:p>
      </dgm:t>
    </dgm:pt>
    <dgm:pt modelId="{863C8750-AC2F-414F-BEDA-FC854AB299CE}" type="sibTrans" cxnId="{37B91124-4058-48AC-90D5-774F56FFD850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A6F57330-2B84-434C-BFF8-41768943D357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Prep for next phase</a:t>
          </a:r>
        </a:p>
      </dgm:t>
    </dgm:pt>
    <dgm:pt modelId="{B7659637-BBD1-4386-B40A-B5234F4E35AD}" type="parTrans" cxnId="{5F91FF5B-CC2D-4C77-9582-FB7FDF0D1AE8}">
      <dgm:prSet/>
      <dgm:spPr/>
      <dgm:t>
        <a:bodyPr/>
        <a:lstStyle/>
        <a:p>
          <a:endParaRPr lang="en-US"/>
        </a:p>
      </dgm:t>
    </dgm:pt>
    <dgm:pt modelId="{B0A1FF11-C0C1-4ED6-8F42-CE5DA4AA7285}" type="sibTrans" cxnId="{5F91FF5B-CC2D-4C77-9582-FB7FDF0D1AE8}">
      <dgm:prSet/>
      <dgm:spPr/>
      <dgm:t>
        <a:bodyPr/>
        <a:lstStyle/>
        <a:p>
          <a:endParaRPr lang="en-US"/>
        </a:p>
      </dgm:t>
    </dgm:pt>
    <dgm:pt modelId="{8BB9DADE-5859-4DBD-A127-13B45960CB05}" type="pres">
      <dgm:prSet presAssocID="{7DD7BB27-27BC-4D52-8FC5-B560B730C9DA}" presName="Name0" presStyleCnt="0">
        <dgm:presLayoutVars>
          <dgm:dir/>
          <dgm:resizeHandles val="exact"/>
        </dgm:presLayoutVars>
      </dgm:prSet>
      <dgm:spPr/>
    </dgm:pt>
    <dgm:pt modelId="{CAB14A3E-6C7A-426D-8934-C9B78D105989}" type="pres">
      <dgm:prSet presAssocID="{8EA3E394-8AAD-4060-B935-018718FDEAE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D1588-E962-4882-A838-BEC5299CC17E}" type="pres">
      <dgm:prSet presAssocID="{778CA7D1-F181-4930-BAD9-5E017F446BE9}" presName="sibTrans" presStyleLbl="sibTrans2D1" presStyleIdx="0" presStyleCnt="6"/>
      <dgm:spPr/>
      <dgm:t>
        <a:bodyPr/>
        <a:lstStyle/>
        <a:p>
          <a:endParaRPr lang="en-US"/>
        </a:p>
      </dgm:t>
    </dgm:pt>
    <dgm:pt modelId="{6C7723D8-C2EE-47EC-A84A-F339F917D153}" type="pres">
      <dgm:prSet presAssocID="{778CA7D1-F181-4930-BAD9-5E017F446BE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F6CAD343-4FE3-4143-BD27-7E50EFCC35D8}" type="pres">
      <dgm:prSet presAssocID="{F75AF6E7-E199-4A1D-A5BA-05A41D2A398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FB664-A6DC-4AD0-891A-09BE5B16D836}" type="pres">
      <dgm:prSet presAssocID="{2EF5125B-AEF5-4540-B8FD-4D35A7BB6E24}" presName="sibTrans" presStyleLbl="sibTrans2D1" presStyleIdx="1" presStyleCnt="6"/>
      <dgm:spPr/>
      <dgm:t>
        <a:bodyPr/>
        <a:lstStyle/>
        <a:p>
          <a:endParaRPr lang="en-US"/>
        </a:p>
      </dgm:t>
    </dgm:pt>
    <dgm:pt modelId="{F7401E57-F005-4F8B-BD68-983A1589AAD5}" type="pres">
      <dgm:prSet presAssocID="{2EF5125B-AEF5-4540-B8FD-4D35A7BB6E2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4F67FB9E-BAAE-409E-ADF7-1C7FA60E2B37}" type="pres">
      <dgm:prSet presAssocID="{8462CD7E-58B3-48E6-B9C2-4A3A60369ED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EF6E2-BCA0-4588-914C-3F3B2008D638}" type="pres">
      <dgm:prSet presAssocID="{83926D8A-8A6A-4177-B2C3-EB541D120614}" presName="sibTrans" presStyleLbl="sibTrans2D1" presStyleIdx="2" presStyleCnt="6"/>
      <dgm:spPr/>
      <dgm:t>
        <a:bodyPr/>
        <a:lstStyle/>
        <a:p>
          <a:endParaRPr lang="en-US"/>
        </a:p>
      </dgm:t>
    </dgm:pt>
    <dgm:pt modelId="{7B31F991-30E8-4B5A-889B-61E1B05484BD}" type="pres">
      <dgm:prSet presAssocID="{83926D8A-8A6A-4177-B2C3-EB541D120614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229FB26-43F1-4B05-8AF4-2A4D3444FA8A}" type="pres">
      <dgm:prSet presAssocID="{FDBCEF50-8D9A-47A1-88F6-E199A72F166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0DE26-7C6A-438F-AA0F-925B54FEC76A}" type="pres">
      <dgm:prSet presAssocID="{FD9A71D1-E321-44AD-9E94-20445D00CD16}" presName="sibTrans" presStyleLbl="sibTrans2D1" presStyleIdx="3" presStyleCnt="6"/>
      <dgm:spPr/>
      <dgm:t>
        <a:bodyPr/>
        <a:lstStyle/>
        <a:p>
          <a:endParaRPr lang="en-US"/>
        </a:p>
      </dgm:t>
    </dgm:pt>
    <dgm:pt modelId="{3CBC147C-6813-4700-8CEB-975F47BDA0E5}" type="pres">
      <dgm:prSet presAssocID="{FD9A71D1-E321-44AD-9E94-20445D00CD1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1BF55137-72BA-47A0-989A-7C99B5E7C770}" type="pres">
      <dgm:prSet presAssocID="{0223DC78-573C-4DCC-AE39-22FAD666538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50334-7DAF-478F-859A-553F3C7BFBB6}" type="pres">
      <dgm:prSet presAssocID="{880971E3-DFF8-4880-B583-504FCB9437BB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09FBE1F-B475-4D10-A048-37ABEE675048}" type="pres">
      <dgm:prSet presAssocID="{880971E3-DFF8-4880-B583-504FCB9437BB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0354CBFC-9766-4A0D-B1D4-156213F277B9}" type="pres">
      <dgm:prSet presAssocID="{317CEC7F-047D-4372-8B93-C787921B1F6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8C083-0D4A-41F1-8EE0-2B9F40567732}" type="pres">
      <dgm:prSet presAssocID="{863C8750-AC2F-414F-BEDA-FC854AB299CE}" presName="sibTrans" presStyleLbl="sibTrans2D1" presStyleIdx="5" presStyleCnt="6"/>
      <dgm:spPr/>
      <dgm:t>
        <a:bodyPr/>
        <a:lstStyle/>
        <a:p>
          <a:endParaRPr lang="en-US"/>
        </a:p>
      </dgm:t>
    </dgm:pt>
    <dgm:pt modelId="{5BC296D6-F1A8-4376-A498-6C074A391952}" type="pres">
      <dgm:prSet presAssocID="{863C8750-AC2F-414F-BEDA-FC854AB299CE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C1B8AB66-2CBC-41C4-B84F-ADAB1E840E60}" type="pres">
      <dgm:prSet presAssocID="{A6F57330-2B84-434C-BFF8-41768943D35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3B2AE9-43A9-4F81-8E4A-4D9258AB43CF}" type="presOf" srcId="{8462CD7E-58B3-48E6-B9C2-4A3A60369ED1}" destId="{4F67FB9E-BAAE-409E-ADF7-1C7FA60E2B37}" srcOrd="0" destOrd="0" presId="urn:microsoft.com/office/officeart/2005/8/layout/process1"/>
    <dgm:cxn modelId="{BDBDA7B0-6A2B-4FC7-A19D-F34A2F761B26}" type="presOf" srcId="{880971E3-DFF8-4880-B583-504FCB9437BB}" destId="{B0950334-7DAF-478F-859A-553F3C7BFBB6}" srcOrd="0" destOrd="0" presId="urn:microsoft.com/office/officeart/2005/8/layout/process1"/>
    <dgm:cxn modelId="{335602BA-2ECC-41B0-A7CA-21DA257699AA}" type="presOf" srcId="{778CA7D1-F181-4930-BAD9-5E017F446BE9}" destId="{7F8D1588-E962-4882-A838-BEC5299CC17E}" srcOrd="0" destOrd="0" presId="urn:microsoft.com/office/officeart/2005/8/layout/process1"/>
    <dgm:cxn modelId="{AFBD106A-04AA-43D2-84E4-B2F16000FDF9}" type="presOf" srcId="{863C8750-AC2F-414F-BEDA-FC854AB299CE}" destId="{1778C083-0D4A-41F1-8EE0-2B9F40567732}" srcOrd="0" destOrd="0" presId="urn:microsoft.com/office/officeart/2005/8/layout/process1"/>
    <dgm:cxn modelId="{9514795C-A724-4572-B9C7-4AC032ADB9C0}" type="presOf" srcId="{863C8750-AC2F-414F-BEDA-FC854AB299CE}" destId="{5BC296D6-F1A8-4376-A498-6C074A391952}" srcOrd="1" destOrd="0" presId="urn:microsoft.com/office/officeart/2005/8/layout/process1"/>
    <dgm:cxn modelId="{7434E834-FB61-49A3-9022-1DE367819A74}" srcId="{7DD7BB27-27BC-4D52-8FC5-B560B730C9DA}" destId="{8EA3E394-8AAD-4060-B935-018718FDEAEB}" srcOrd="0" destOrd="0" parTransId="{3F8DB229-B7DE-4E25-819B-859C7ED6123C}" sibTransId="{778CA7D1-F181-4930-BAD9-5E017F446BE9}"/>
    <dgm:cxn modelId="{28A489BB-779C-481D-B176-B08491792478}" srcId="{7DD7BB27-27BC-4D52-8FC5-B560B730C9DA}" destId="{FDBCEF50-8D9A-47A1-88F6-E199A72F1669}" srcOrd="3" destOrd="0" parTransId="{D1796B1F-021A-4E97-B256-754DBF4E2DC2}" sibTransId="{FD9A71D1-E321-44AD-9E94-20445D00CD16}"/>
    <dgm:cxn modelId="{33E29656-6B3C-4C83-A3E1-CA90A2674E29}" type="presOf" srcId="{FDBCEF50-8D9A-47A1-88F6-E199A72F1669}" destId="{F229FB26-43F1-4B05-8AF4-2A4D3444FA8A}" srcOrd="0" destOrd="0" presId="urn:microsoft.com/office/officeart/2005/8/layout/process1"/>
    <dgm:cxn modelId="{67B1A726-59C7-41DC-8DA1-590D4B780D66}" type="presOf" srcId="{317CEC7F-047D-4372-8B93-C787921B1F6B}" destId="{0354CBFC-9766-4A0D-B1D4-156213F277B9}" srcOrd="0" destOrd="0" presId="urn:microsoft.com/office/officeart/2005/8/layout/process1"/>
    <dgm:cxn modelId="{83EA47F5-3AA4-4A28-905C-B01AAB16D513}" srcId="{7DD7BB27-27BC-4D52-8FC5-B560B730C9DA}" destId="{0223DC78-573C-4DCC-AE39-22FAD6665384}" srcOrd="4" destOrd="0" parTransId="{6B22E976-1D40-480C-A8E4-4D1DB2353945}" sibTransId="{880971E3-DFF8-4880-B583-504FCB9437BB}"/>
    <dgm:cxn modelId="{94B7E976-6CA0-419D-8C1A-980FB5E70602}" type="presOf" srcId="{FD9A71D1-E321-44AD-9E94-20445D00CD16}" destId="{FFD0DE26-7C6A-438F-AA0F-925B54FEC76A}" srcOrd="0" destOrd="0" presId="urn:microsoft.com/office/officeart/2005/8/layout/process1"/>
    <dgm:cxn modelId="{EE70A4D1-127E-4CB6-8A5A-6C360D5C2A08}" type="presOf" srcId="{0223DC78-573C-4DCC-AE39-22FAD6665384}" destId="{1BF55137-72BA-47A0-989A-7C99B5E7C770}" srcOrd="0" destOrd="0" presId="urn:microsoft.com/office/officeart/2005/8/layout/process1"/>
    <dgm:cxn modelId="{59149D39-613C-440C-8A4B-17DDC1EF18CC}" type="presOf" srcId="{83926D8A-8A6A-4177-B2C3-EB541D120614}" destId="{7B31F991-30E8-4B5A-889B-61E1B05484BD}" srcOrd="1" destOrd="0" presId="urn:microsoft.com/office/officeart/2005/8/layout/process1"/>
    <dgm:cxn modelId="{A0E8DBA3-B6D3-4BC0-87D0-C2FAED42CEE2}" type="presOf" srcId="{8EA3E394-8AAD-4060-B935-018718FDEAEB}" destId="{CAB14A3E-6C7A-426D-8934-C9B78D105989}" srcOrd="0" destOrd="0" presId="urn:microsoft.com/office/officeart/2005/8/layout/process1"/>
    <dgm:cxn modelId="{5F91FF5B-CC2D-4C77-9582-FB7FDF0D1AE8}" srcId="{7DD7BB27-27BC-4D52-8FC5-B560B730C9DA}" destId="{A6F57330-2B84-434C-BFF8-41768943D357}" srcOrd="6" destOrd="0" parTransId="{B7659637-BBD1-4386-B40A-B5234F4E35AD}" sibTransId="{B0A1FF11-C0C1-4ED6-8F42-CE5DA4AA7285}"/>
    <dgm:cxn modelId="{4494293C-8F9C-4C25-B11A-6AD7059696E4}" srcId="{7DD7BB27-27BC-4D52-8FC5-B560B730C9DA}" destId="{F75AF6E7-E199-4A1D-A5BA-05A41D2A3987}" srcOrd="1" destOrd="0" parTransId="{2EF0CFFD-13FF-4502-901D-A5B4882A6B25}" sibTransId="{2EF5125B-AEF5-4540-B8FD-4D35A7BB6E24}"/>
    <dgm:cxn modelId="{37B91124-4058-48AC-90D5-774F56FFD850}" srcId="{7DD7BB27-27BC-4D52-8FC5-B560B730C9DA}" destId="{317CEC7F-047D-4372-8B93-C787921B1F6B}" srcOrd="5" destOrd="0" parTransId="{5A99B117-B210-49AB-A448-B44AC6DFD96A}" sibTransId="{863C8750-AC2F-414F-BEDA-FC854AB299CE}"/>
    <dgm:cxn modelId="{61AF97F6-8DFD-4DB0-97D6-85466E50B36E}" srcId="{7DD7BB27-27BC-4D52-8FC5-B560B730C9DA}" destId="{8462CD7E-58B3-48E6-B9C2-4A3A60369ED1}" srcOrd="2" destOrd="0" parTransId="{25E81908-A315-45C0-BB14-C505A225691A}" sibTransId="{83926D8A-8A6A-4177-B2C3-EB541D120614}"/>
    <dgm:cxn modelId="{8B064169-7AA9-40CB-8187-94A169E2B119}" type="presOf" srcId="{F75AF6E7-E199-4A1D-A5BA-05A41D2A3987}" destId="{F6CAD343-4FE3-4143-BD27-7E50EFCC35D8}" srcOrd="0" destOrd="0" presId="urn:microsoft.com/office/officeart/2005/8/layout/process1"/>
    <dgm:cxn modelId="{8C9F2200-7662-42AA-8C10-926666E6A038}" type="presOf" srcId="{FD9A71D1-E321-44AD-9E94-20445D00CD16}" destId="{3CBC147C-6813-4700-8CEB-975F47BDA0E5}" srcOrd="1" destOrd="0" presId="urn:microsoft.com/office/officeart/2005/8/layout/process1"/>
    <dgm:cxn modelId="{A76BD9ED-EFAA-4592-9E41-22FA9DB74DD0}" type="presOf" srcId="{2EF5125B-AEF5-4540-B8FD-4D35A7BB6E24}" destId="{F7401E57-F005-4F8B-BD68-983A1589AAD5}" srcOrd="1" destOrd="0" presId="urn:microsoft.com/office/officeart/2005/8/layout/process1"/>
    <dgm:cxn modelId="{36CFA30A-1BCD-4399-84C0-47CDF42036D2}" type="presOf" srcId="{880971E3-DFF8-4880-B583-504FCB9437BB}" destId="{609FBE1F-B475-4D10-A048-37ABEE675048}" srcOrd="1" destOrd="0" presId="urn:microsoft.com/office/officeart/2005/8/layout/process1"/>
    <dgm:cxn modelId="{01399C4C-44B7-4A33-BF87-F25430740777}" type="presOf" srcId="{778CA7D1-F181-4930-BAD9-5E017F446BE9}" destId="{6C7723D8-C2EE-47EC-A84A-F339F917D153}" srcOrd="1" destOrd="0" presId="urn:microsoft.com/office/officeart/2005/8/layout/process1"/>
    <dgm:cxn modelId="{D69649AE-803C-4E5E-8E39-F952FE2D6846}" type="presOf" srcId="{2EF5125B-AEF5-4540-B8FD-4D35A7BB6E24}" destId="{434FB664-A6DC-4AD0-891A-09BE5B16D836}" srcOrd="0" destOrd="0" presId="urn:microsoft.com/office/officeart/2005/8/layout/process1"/>
    <dgm:cxn modelId="{763907C8-F1B7-4699-A3E4-8746395BA2AD}" type="presOf" srcId="{83926D8A-8A6A-4177-B2C3-EB541D120614}" destId="{C2FEF6E2-BCA0-4588-914C-3F3B2008D638}" srcOrd="0" destOrd="0" presId="urn:microsoft.com/office/officeart/2005/8/layout/process1"/>
    <dgm:cxn modelId="{93F4FC41-51D6-47AE-BB04-F15413577C18}" type="presOf" srcId="{A6F57330-2B84-434C-BFF8-41768943D357}" destId="{C1B8AB66-2CBC-41C4-B84F-ADAB1E840E60}" srcOrd="0" destOrd="0" presId="urn:microsoft.com/office/officeart/2005/8/layout/process1"/>
    <dgm:cxn modelId="{017A428F-F999-463A-8A00-073A592FDE02}" type="presOf" srcId="{7DD7BB27-27BC-4D52-8FC5-B560B730C9DA}" destId="{8BB9DADE-5859-4DBD-A127-13B45960CB05}" srcOrd="0" destOrd="0" presId="urn:microsoft.com/office/officeart/2005/8/layout/process1"/>
    <dgm:cxn modelId="{1A91A9E5-1BE9-4FDF-930E-90454EC9C90B}" type="presParOf" srcId="{8BB9DADE-5859-4DBD-A127-13B45960CB05}" destId="{CAB14A3E-6C7A-426D-8934-C9B78D105989}" srcOrd="0" destOrd="0" presId="urn:microsoft.com/office/officeart/2005/8/layout/process1"/>
    <dgm:cxn modelId="{A3AE9898-C513-46E3-9EB9-D92B96D2C05E}" type="presParOf" srcId="{8BB9DADE-5859-4DBD-A127-13B45960CB05}" destId="{7F8D1588-E962-4882-A838-BEC5299CC17E}" srcOrd="1" destOrd="0" presId="urn:microsoft.com/office/officeart/2005/8/layout/process1"/>
    <dgm:cxn modelId="{F34FF455-69F9-4588-BA46-BACA0F5F7CFB}" type="presParOf" srcId="{7F8D1588-E962-4882-A838-BEC5299CC17E}" destId="{6C7723D8-C2EE-47EC-A84A-F339F917D153}" srcOrd="0" destOrd="0" presId="urn:microsoft.com/office/officeart/2005/8/layout/process1"/>
    <dgm:cxn modelId="{ABE6B130-EB84-4592-B636-870A0F4865DF}" type="presParOf" srcId="{8BB9DADE-5859-4DBD-A127-13B45960CB05}" destId="{F6CAD343-4FE3-4143-BD27-7E50EFCC35D8}" srcOrd="2" destOrd="0" presId="urn:microsoft.com/office/officeart/2005/8/layout/process1"/>
    <dgm:cxn modelId="{A55064C1-ABED-4F4F-A426-8A90E1AC8387}" type="presParOf" srcId="{8BB9DADE-5859-4DBD-A127-13B45960CB05}" destId="{434FB664-A6DC-4AD0-891A-09BE5B16D836}" srcOrd="3" destOrd="0" presId="urn:microsoft.com/office/officeart/2005/8/layout/process1"/>
    <dgm:cxn modelId="{7110A69B-353C-400D-926E-1E8DC46AE0AC}" type="presParOf" srcId="{434FB664-A6DC-4AD0-891A-09BE5B16D836}" destId="{F7401E57-F005-4F8B-BD68-983A1589AAD5}" srcOrd="0" destOrd="0" presId="urn:microsoft.com/office/officeart/2005/8/layout/process1"/>
    <dgm:cxn modelId="{7912417D-4CE2-4A52-B5F2-33897FCAE2DA}" type="presParOf" srcId="{8BB9DADE-5859-4DBD-A127-13B45960CB05}" destId="{4F67FB9E-BAAE-409E-ADF7-1C7FA60E2B37}" srcOrd="4" destOrd="0" presId="urn:microsoft.com/office/officeart/2005/8/layout/process1"/>
    <dgm:cxn modelId="{1D30FB0F-408C-41D4-953D-231832BBFF19}" type="presParOf" srcId="{8BB9DADE-5859-4DBD-A127-13B45960CB05}" destId="{C2FEF6E2-BCA0-4588-914C-3F3B2008D638}" srcOrd="5" destOrd="0" presId="urn:microsoft.com/office/officeart/2005/8/layout/process1"/>
    <dgm:cxn modelId="{F83D3B9A-D5D1-4131-B59F-BC5DA66937F2}" type="presParOf" srcId="{C2FEF6E2-BCA0-4588-914C-3F3B2008D638}" destId="{7B31F991-30E8-4B5A-889B-61E1B05484BD}" srcOrd="0" destOrd="0" presId="urn:microsoft.com/office/officeart/2005/8/layout/process1"/>
    <dgm:cxn modelId="{BF4E1B26-7A8A-42ED-AE92-2CF5E6D4AA64}" type="presParOf" srcId="{8BB9DADE-5859-4DBD-A127-13B45960CB05}" destId="{F229FB26-43F1-4B05-8AF4-2A4D3444FA8A}" srcOrd="6" destOrd="0" presId="urn:microsoft.com/office/officeart/2005/8/layout/process1"/>
    <dgm:cxn modelId="{7EE7ADD4-4A70-402E-9B6D-F0E0D886C6C2}" type="presParOf" srcId="{8BB9DADE-5859-4DBD-A127-13B45960CB05}" destId="{FFD0DE26-7C6A-438F-AA0F-925B54FEC76A}" srcOrd="7" destOrd="0" presId="urn:microsoft.com/office/officeart/2005/8/layout/process1"/>
    <dgm:cxn modelId="{B7E6331F-0CBE-4290-87B6-1A061C480FD1}" type="presParOf" srcId="{FFD0DE26-7C6A-438F-AA0F-925B54FEC76A}" destId="{3CBC147C-6813-4700-8CEB-975F47BDA0E5}" srcOrd="0" destOrd="0" presId="urn:microsoft.com/office/officeart/2005/8/layout/process1"/>
    <dgm:cxn modelId="{2C753841-2E3D-4CBB-B083-822B797B04EA}" type="presParOf" srcId="{8BB9DADE-5859-4DBD-A127-13B45960CB05}" destId="{1BF55137-72BA-47A0-989A-7C99B5E7C770}" srcOrd="8" destOrd="0" presId="urn:microsoft.com/office/officeart/2005/8/layout/process1"/>
    <dgm:cxn modelId="{125E8519-0D8B-4784-B313-60236245D37F}" type="presParOf" srcId="{8BB9DADE-5859-4DBD-A127-13B45960CB05}" destId="{B0950334-7DAF-478F-859A-553F3C7BFBB6}" srcOrd="9" destOrd="0" presId="urn:microsoft.com/office/officeart/2005/8/layout/process1"/>
    <dgm:cxn modelId="{8A00450D-2608-4345-AE49-BCD017D91E60}" type="presParOf" srcId="{B0950334-7DAF-478F-859A-553F3C7BFBB6}" destId="{609FBE1F-B475-4D10-A048-37ABEE675048}" srcOrd="0" destOrd="0" presId="urn:microsoft.com/office/officeart/2005/8/layout/process1"/>
    <dgm:cxn modelId="{D69BBE80-0B89-4B8B-9E63-F234F5ACD66A}" type="presParOf" srcId="{8BB9DADE-5859-4DBD-A127-13B45960CB05}" destId="{0354CBFC-9766-4A0D-B1D4-156213F277B9}" srcOrd="10" destOrd="0" presId="urn:microsoft.com/office/officeart/2005/8/layout/process1"/>
    <dgm:cxn modelId="{D90400DA-72C6-413E-8753-75A85425783E}" type="presParOf" srcId="{8BB9DADE-5859-4DBD-A127-13B45960CB05}" destId="{1778C083-0D4A-41F1-8EE0-2B9F40567732}" srcOrd="11" destOrd="0" presId="urn:microsoft.com/office/officeart/2005/8/layout/process1"/>
    <dgm:cxn modelId="{0BD55D02-5742-44F9-9BD9-782C5275AC93}" type="presParOf" srcId="{1778C083-0D4A-41F1-8EE0-2B9F40567732}" destId="{5BC296D6-F1A8-4376-A498-6C074A391952}" srcOrd="0" destOrd="0" presId="urn:microsoft.com/office/officeart/2005/8/layout/process1"/>
    <dgm:cxn modelId="{B33166AF-DAAC-4F5A-854C-2B27FC0A47AB}" type="presParOf" srcId="{8BB9DADE-5859-4DBD-A127-13B45960CB05}" destId="{C1B8AB66-2CBC-41C4-B84F-ADAB1E840E60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D7BB27-27BC-4D52-8FC5-B560B730C9D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EA3E394-8AAD-4060-B935-018718FDEAEB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Kick off meeting and  deliverables review</a:t>
          </a:r>
        </a:p>
      </dgm:t>
    </dgm:pt>
    <dgm:pt modelId="{3F8DB229-B7DE-4E25-819B-859C7ED6123C}" type="parTrans" cxnId="{7434E834-FB61-49A3-9022-1DE367819A74}">
      <dgm:prSet/>
      <dgm:spPr/>
      <dgm:t>
        <a:bodyPr/>
        <a:lstStyle/>
        <a:p>
          <a:endParaRPr lang="en-US"/>
        </a:p>
      </dgm:t>
    </dgm:pt>
    <dgm:pt modelId="{778CA7D1-F181-4930-BAD9-5E017F446BE9}" type="sibTrans" cxnId="{7434E834-FB61-49A3-9022-1DE367819A74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F75AF6E7-E199-4A1D-A5BA-05A41D2A3987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Site Mobilization</a:t>
          </a:r>
        </a:p>
      </dgm:t>
    </dgm:pt>
    <dgm:pt modelId="{2EF0CFFD-13FF-4502-901D-A5B4882A6B25}" type="parTrans" cxnId="{4494293C-8F9C-4C25-B11A-6AD7059696E4}">
      <dgm:prSet/>
      <dgm:spPr/>
      <dgm:t>
        <a:bodyPr/>
        <a:lstStyle/>
        <a:p>
          <a:endParaRPr lang="en-US"/>
        </a:p>
      </dgm:t>
    </dgm:pt>
    <dgm:pt modelId="{2EF5125B-AEF5-4540-B8FD-4D35A7BB6E24}" type="sibTrans" cxnId="{4494293C-8F9C-4C25-B11A-6AD7059696E4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8462CD7E-58B3-48E6-B9C2-4A3A60369ED1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Manage deliverables and pay invoices against schedule of values</a:t>
          </a:r>
        </a:p>
      </dgm:t>
    </dgm:pt>
    <dgm:pt modelId="{25E81908-A315-45C0-BB14-C505A225691A}" type="parTrans" cxnId="{61AF97F6-8DFD-4DB0-97D6-85466E50B36E}">
      <dgm:prSet/>
      <dgm:spPr/>
      <dgm:t>
        <a:bodyPr/>
        <a:lstStyle/>
        <a:p>
          <a:endParaRPr lang="en-US"/>
        </a:p>
      </dgm:t>
    </dgm:pt>
    <dgm:pt modelId="{83926D8A-8A6A-4177-B2C3-EB541D120614}" type="sibTrans" cxnId="{61AF97F6-8DFD-4DB0-97D6-85466E50B36E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FDBCEF50-8D9A-47A1-88F6-E199A72F1669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Project controls and change management</a:t>
          </a:r>
        </a:p>
      </dgm:t>
    </dgm:pt>
    <dgm:pt modelId="{D1796B1F-021A-4E97-B256-754DBF4E2DC2}" type="parTrans" cxnId="{28A489BB-779C-481D-B176-B08491792478}">
      <dgm:prSet/>
      <dgm:spPr/>
      <dgm:t>
        <a:bodyPr/>
        <a:lstStyle/>
        <a:p>
          <a:endParaRPr lang="en-US"/>
        </a:p>
      </dgm:t>
    </dgm:pt>
    <dgm:pt modelId="{FD9A71D1-E321-44AD-9E94-20445D00CD16}" type="sibTrans" cxnId="{28A489BB-779C-481D-B176-B08491792478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0223DC78-573C-4DCC-AE39-22FAD6665384}">
      <dgm:prSet phldrT="[Text]"/>
      <dgm:spPr>
        <a:solidFill>
          <a:srgbClr val="99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 smtClean="0"/>
            <a:t>Punch list </a:t>
          </a:r>
          <a:r>
            <a:rPr lang="en-US" dirty="0"/>
            <a:t>and approve deliverables</a:t>
          </a:r>
        </a:p>
      </dgm:t>
    </dgm:pt>
    <dgm:pt modelId="{6B22E976-1D40-480C-A8E4-4D1DB2353945}" type="parTrans" cxnId="{83EA47F5-3AA4-4A28-905C-B01AAB16D513}">
      <dgm:prSet/>
      <dgm:spPr/>
      <dgm:t>
        <a:bodyPr/>
        <a:lstStyle/>
        <a:p>
          <a:endParaRPr lang="en-US"/>
        </a:p>
      </dgm:t>
    </dgm:pt>
    <dgm:pt modelId="{880971E3-DFF8-4880-B583-504FCB9437BB}" type="sibTrans" cxnId="{83EA47F5-3AA4-4A28-905C-B01AAB16D513}">
      <dgm:prSet/>
      <dgm:spPr/>
      <dgm:t>
        <a:bodyPr/>
        <a:lstStyle/>
        <a:p>
          <a:endParaRPr lang="en-US"/>
        </a:p>
      </dgm:t>
    </dgm:pt>
    <dgm:pt modelId="{8BB9DADE-5859-4DBD-A127-13B45960CB05}" type="pres">
      <dgm:prSet presAssocID="{7DD7BB27-27BC-4D52-8FC5-B560B730C9DA}" presName="Name0" presStyleCnt="0">
        <dgm:presLayoutVars>
          <dgm:dir/>
          <dgm:resizeHandles val="exact"/>
        </dgm:presLayoutVars>
      </dgm:prSet>
      <dgm:spPr/>
    </dgm:pt>
    <dgm:pt modelId="{CAB14A3E-6C7A-426D-8934-C9B78D105989}" type="pres">
      <dgm:prSet presAssocID="{8EA3E394-8AAD-4060-B935-018718FDEAE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D1588-E962-4882-A838-BEC5299CC17E}" type="pres">
      <dgm:prSet presAssocID="{778CA7D1-F181-4930-BAD9-5E017F446BE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C7723D8-C2EE-47EC-A84A-F339F917D153}" type="pres">
      <dgm:prSet presAssocID="{778CA7D1-F181-4930-BAD9-5E017F446BE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CAD343-4FE3-4143-BD27-7E50EFCC35D8}" type="pres">
      <dgm:prSet presAssocID="{F75AF6E7-E199-4A1D-A5BA-05A41D2A398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FB664-A6DC-4AD0-891A-09BE5B16D836}" type="pres">
      <dgm:prSet presAssocID="{2EF5125B-AEF5-4540-B8FD-4D35A7BB6E2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7401E57-F005-4F8B-BD68-983A1589AAD5}" type="pres">
      <dgm:prSet presAssocID="{2EF5125B-AEF5-4540-B8FD-4D35A7BB6E2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F67FB9E-BAAE-409E-ADF7-1C7FA60E2B37}" type="pres">
      <dgm:prSet presAssocID="{8462CD7E-58B3-48E6-B9C2-4A3A60369ED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EF6E2-BCA0-4588-914C-3F3B2008D638}" type="pres">
      <dgm:prSet presAssocID="{83926D8A-8A6A-4177-B2C3-EB541D12061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B31F991-30E8-4B5A-889B-61E1B05484BD}" type="pres">
      <dgm:prSet presAssocID="{83926D8A-8A6A-4177-B2C3-EB541D12061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229FB26-43F1-4B05-8AF4-2A4D3444FA8A}" type="pres">
      <dgm:prSet presAssocID="{FDBCEF50-8D9A-47A1-88F6-E199A72F166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0DE26-7C6A-438F-AA0F-925B54FEC76A}" type="pres">
      <dgm:prSet presAssocID="{FD9A71D1-E321-44AD-9E94-20445D00CD1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3CBC147C-6813-4700-8CEB-975F47BDA0E5}" type="pres">
      <dgm:prSet presAssocID="{FD9A71D1-E321-44AD-9E94-20445D00CD1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BF55137-72BA-47A0-989A-7C99B5E7C770}" type="pres">
      <dgm:prSet presAssocID="{0223DC78-573C-4DCC-AE39-22FAD666538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CC2778-F428-485E-BB86-0CDEBA52AA19}" type="presOf" srcId="{8462CD7E-58B3-48E6-B9C2-4A3A60369ED1}" destId="{4F67FB9E-BAAE-409E-ADF7-1C7FA60E2B37}" srcOrd="0" destOrd="0" presId="urn:microsoft.com/office/officeart/2005/8/layout/process1"/>
    <dgm:cxn modelId="{B328B788-5E38-413E-B182-D6E61D44F2E1}" type="presOf" srcId="{F75AF6E7-E199-4A1D-A5BA-05A41D2A3987}" destId="{F6CAD343-4FE3-4143-BD27-7E50EFCC35D8}" srcOrd="0" destOrd="0" presId="urn:microsoft.com/office/officeart/2005/8/layout/process1"/>
    <dgm:cxn modelId="{FD7D0F36-96FD-43FD-91D7-1BEDA2025AA1}" type="presOf" srcId="{2EF5125B-AEF5-4540-B8FD-4D35A7BB6E24}" destId="{F7401E57-F005-4F8B-BD68-983A1589AAD5}" srcOrd="1" destOrd="0" presId="urn:microsoft.com/office/officeart/2005/8/layout/process1"/>
    <dgm:cxn modelId="{81FA9578-F073-459C-91DC-54C62E616E02}" type="presOf" srcId="{FD9A71D1-E321-44AD-9E94-20445D00CD16}" destId="{FFD0DE26-7C6A-438F-AA0F-925B54FEC76A}" srcOrd="0" destOrd="0" presId="urn:microsoft.com/office/officeart/2005/8/layout/process1"/>
    <dgm:cxn modelId="{F5D46C04-E1EC-45EB-9E2D-9DB4DD099281}" type="presOf" srcId="{83926D8A-8A6A-4177-B2C3-EB541D120614}" destId="{C2FEF6E2-BCA0-4588-914C-3F3B2008D638}" srcOrd="0" destOrd="0" presId="urn:microsoft.com/office/officeart/2005/8/layout/process1"/>
    <dgm:cxn modelId="{5A436AF4-2CDE-4388-8D0C-9F5211001652}" type="presOf" srcId="{778CA7D1-F181-4930-BAD9-5E017F446BE9}" destId="{7F8D1588-E962-4882-A838-BEC5299CC17E}" srcOrd="0" destOrd="0" presId="urn:microsoft.com/office/officeart/2005/8/layout/process1"/>
    <dgm:cxn modelId="{6F1ED730-8CA9-4452-8805-577E9246C0F7}" type="presOf" srcId="{83926D8A-8A6A-4177-B2C3-EB541D120614}" destId="{7B31F991-30E8-4B5A-889B-61E1B05484BD}" srcOrd="1" destOrd="0" presId="urn:microsoft.com/office/officeart/2005/8/layout/process1"/>
    <dgm:cxn modelId="{82FF3813-6C92-44D1-94D6-00F9598081DD}" type="presOf" srcId="{FDBCEF50-8D9A-47A1-88F6-E199A72F1669}" destId="{F229FB26-43F1-4B05-8AF4-2A4D3444FA8A}" srcOrd="0" destOrd="0" presId="urn:microsoft.com/office/officeart/2005/8/layout/process1"/>
    <dgm:cxn modelId="{ABF0AAD3-062D-495F-8B38-764CF0B6BE3D}" type="presOf" srcId="{778CA7D1-F181-4930-BAD9-5E017F446BE9}" destId="{6C7723D8-C2EE-47EC-A84A-F339F917D153}" srcOrd="1" destOrd="0" presId="urn:microsoft.com/office/officeart/2005/8/layout/process1"/>
    <dgm:cxn modelId="{4494293C-8F9C-4C25-B11A-6AD7059696E4}" srcId="{7DD7BB27-27BC-4D52-8FC5-B560B730C9DA}" destId="{F75AF6E7-E199-4A1D-A5BA-05A41D2A3987}" srcOrd="1" destOrd="0" parTransId="{2EF0CFFD-13FF-4502-901D-A5B4882A6B25}" sibTransId="{2EF5125B-AEF5-4540-B8FD-4D35A7BB6E24}"/>
    <dgm:cxn modelId="{100E4D26-0794-411F-9D56-9E7CAAC50E1A}" type="presOf" srcId="{8EA3E394-8AAD-4060-B935-018718FDEAEB}" destId="{CAB14A3E-6C7A-426D-8934-C9B78D105989}" srcOrd="0" destOrd="0" presId="urn:microsoft.com/office/officeart/2005/8/layout/process1"/>
    <dgm:cxn modelId="{7434E834-FB61-49A3-9022-1DE367819A74}" srcId="{7DD7BB27-27BC-4D52-8FC5-B560B730C9DA}" destId="{8EA3E394-8AAD-4060-B935-018718FDEAEB}" srcOrd="0" destOrd="0" parTransId="{3F8DB229-B7DE-4E25-819B-859C7ED6123C}" sibTransId="{778CA7D1-F181-4930-BAD9-5E017F446BE9}"/>
    <dgm:cxn modelId="{1B753CC6-3E74-48B3-A82B-AFCD57F35B6D}" type="presOf" srcId="{0223DC78-573C-4DCC-AE39-22FAD6665384}" destId="{1BF55137-72BA-47A0-989A-7C99B5E7C770}" srcOrd="0" destOrd="0" presId="urn:microsoft.com/office/officeart/2005/8/layout/process1"/>
    <dgm:cxn modelId="{83821A8A-C1C9-4835-9C00-1EA4FC645275}" type="presOf" srcId="{7DD7BB27-27BC-4D52-8FC5-B560B730C9DA}" destId="{8BB9DADE-5859-4DBD-A127-13B45960CB05}" srcOrd="0" destOrd="0" presId="urn:microsoft.com/office/officeart/2005/8/layout/process1"/>
    <dgm:cxn modelId="{83EA47F5-3AA4-4A28-905C-B01AAB16D513}" srcId="{7DD7BB27-27BC-4D52-8FC5-B560B730C9DA}" destId="{0223DC78-573C-4DCC-AE39-22FAD6665384}" srcOrd="4" destOrd="0" parTransId="{6B22E976-1D40-480C-A8E4-4D1DB2353945}" sibTransId="{880971E3-DFF8-4880-B583-504FCB9437BB}"/>
    <dgm:cxn modelId="{A0CAFB69-AE34-4324-8863-8355C16739D8}" type="presOf" srcId="{FD9A71D1-E321-44AD-9E94-20445D00CD16}" destId="{3CBC147C-6813-4700-8CEB-975F47BDA0E5}" srcOrd="1" destOrd="0" presId="urn:microsoft.com/office/officeart/2005/8/layout/process1"/>
    <dgm:cxn modelId="{28A489BB-779C-481D-B176-B08491792478}" srcId="{7DD7BB27-27BC-4D52-8FC5-B560B730C9DA}" destId="{FDBCEF50-8D9A-47A1-88F6-E199A72F1669}" srcOrd="3" destOrd="0" parTransId="{D1796B1F-021A-4E97-B256-754DBF4E2DC2}" sibTransId="{FD9A71D1-E321-44AD-9E94-20445D00CD16}"/>
    <dgm:cxn modelId="{61AF97F6-8DFD-4DB0-97D6-85466E50B36E}" srcId="{7DD7BB27-27BC-4D52-8FC5-B560B730C9DA}" destId="{8462CD7E-58B3-48E6-B9C2-4A3A60369ED1}" srcOrd="2" destOrd="0" parTransId="{25E81908-A315-45C0-BB14-C505A225691A}" sibTransId="{83926D8A-8A6A-4177-B2C3-EB541D120614}"/>
    <dgm:cxn modelId="{473234AA-2F1B-45C2-B25E-311E559A869B}" type="presOf" srcId="{2EF5125B-AEF5-4540-B8FD-4D35A7BB6E24}" destId="{434FB664-A6DC-4AD0-891A-09BE5B16D836}" srcOrd="0" destOrd="0" presId="urn:microsoft.com/office/officeart/2005/8/layout/process1"/>
    <dgm:cxn modelId="{E33275D9-3780-4662-BC99-AE96775B1F12}" type="presParOf" srcId="{8BB9DADE-5859-4DBD-A127-13B45960CB05}" destId="{CAB14A3E-6C7A-426D-8934-C9B78D105989}" srcOrd="0" destOrd="0" presId="urn:microsoft.com/office/officeart/2005/8/layout/process1"/>
    <dgm:cxn modelId="{CF76B913-C4DF-4F27-9E7B-4EFF4690A509}" type="presParOf" srcId="{8BB9DADE-5859-4DBD-A127-13B45960CB05}" destId="{7F8D1588-E962-4882-A838-BEC5299CC17E}" srcOrd="1" destOrd="0" presId="urn:microsoft.com/office/officeart/2005/8/layout/process1"/>
    <dgm:cxn modelId="{7E131EA6-3B0C-411F-9E55-364E79AAD825}" type="presParOf" srcId="{7F8D1588-E962-4882-A838-BEC5299CC17E}" destId="{6C7723D8-C2EE-47EC-A84A-F339F917D153}" srcOrd="0" destOrd="0" presId="urn:microsoft.com/office/officeart/2005/8/layout/process1"/>
    <dgm:cxn modelId="{A0631027-AD4C-4643-B7F6-0C3F5E50CFCC}" type="presParOf" srcId="{8BB9DADE-5859-4DBD-A127-13B45960CB05}" destId="{F6CAD343-4FE3-4143-BD27-7E50EFCC35D8}" srcOrd="2" destOrd="0" presId="urn:microsoft.com/office/officeart/2005/8/layout/process1"/>
    <dgm:cxn modelId="{A1471D50-5187-4F9F-8686-4668658C663D}" type="presParOf" srcId="{8BB9DADE-5859-4DBD-A127-13B45960CB05}" destId="{434FB664-A6DC-4AD0-891A-09BE5B16D836}" srcOrd="3" destOrd="0" presId="urn:microsoft.com/office/officeart/2005/8/layout/process1"/>
    <dgm:cxn modelId="{7A0D5FFA-791A-4656-99F9-56AD86272365}" type="presParOf" srcId="{434FB664-A6DC-4AD0-891A-09BE5B16D836}" destId="{F7401E57-F005-4F8B-BD68-983A1589AAD5}" srcOrd="0" destOrd="0" presId="urn:microsoft.com/office/officeart/2005/8/layout/process1"/>
    <dgm:cxn modelId="{D3185421-527B-4350-9618-9F239C30AE1B}" type="presParOf" srcId="{8BB9DADE-5859-4DBD-A127-13B45960CB05}" destId="{4F67FB9E-BAAE-409E-ADF7-1C7FA60E2B37}" srcOrd="4" destOrd="0" presId="urn:microsoft.com/office/officeart/2005/8/layout/process1"/>
    <dgm:cxn modelId="{F6FE60EC-DB9B-406D-9350-DFF5DDCFD71C}" type="presParOf" srcId="{8BB9DADE-5859-4DBD-A127-13B45960CB05}" destId="{C2FEF6E2-BCA0-4588-914C-3F3B2008D638}" srcOrd="5" destOrd="0" presId="urn:microsoft.com/office/officeart/2005/8/layout/process1"/>
    <dgm:cxn modelId="{587CF496-8849-4490-8CF1-953A6541AA94}" type="presParOf" srcId="{C2FEF6E2-BCA0-4588-914C-3F3B2008D638}" destId="{7B31F991-30E8-4B5A-889B-61E1B05484BD}" srcOrd="0" destOrd="0" presId="urn:microsoft.com/office/officeart/2005/8/layout/process1"/>
    <dgm:cxn modelId="{6AEDF259-B9BA-4CEF-9EEB-3BD560F5EF0A}" type="presParOf" srcId="{8BB9DADE-5859-4DBD-A127-13B45960CB05}" destId="{F229FB26-43F1-4B05-8AF4-2A4D3444FA8A}" srcOrd="6" destOrd="0" presId="urn:microsoft.com/office/officeart/2005/8/layout/process1"/>
    <dgm:cxn modelId="{E0880580-E2CF-442C-B94A-D640C08F0E44}" type="presParOf" srcId="{8BB9DADE-5859-4DBD-A127-13B45960CB05}" destId="{FFD0DE26-7C6A-438F-AA0F-925B54FEC76A}" srcOrd="7" destOrd="0" presId="urn:microsoft.com/office/officeart/2005/8/layout/process1"/>
    <dgm:cxn modelId="{014F73BD-DE6C-4802-82E6-1237FB4C35DB}" type="presParOf" srcId="{FFD0DE26-7C6A-438F-AA0F-925B54FEC76A}" destId="{3CBC147C-6813-4700-8CEB-975F47BDA0E5}" srcOrd="0" destOrd="0" presId="urn:microsoft.com/office/officeart/2005/8/layout/process1"/>
    <dgm:cxn modelId="{E2441274-99ED-424C-8158-EC508A744269}" type="presParOf" srcId="{8BB9DADE-5859-4DBD-A127-13B45960CB05}" destId="{1BF55137-72BA-47A0-989A-7C99B5E7C77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7CFD25-157D-413A-9775-B718C39B166A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C0CE1E-DE1B-4681-87A3-1FAF6B7DDD21}">
      <dgm:prSet phldrT="[Text]"/>
      <dgm:spPr>
        <a:gradFill flip="none" rotWithShape="1">
          <a:gsLst>
            <a:gs pos="0">
              <a:srgbClr val="990000">
                <a:shade val="30000"/>
                <a:satMod val="115000"/>
              </a:srgbClr>
            </a:gs>
            <a:gs pos="50000">
              <a:srgbClr val="990000">
                <a:shade val="67500"/>
                <a:satMod val="115000"/>
              </a:srgbClr>
            </a:gs>
            <a:gs pos="100000">
              <a:srgbClr val="990000">
                <a:shade val="100000"/>
                <a:satMod val="115000"/>
              </a:srgbClr>
            </a:gs>
          </a:gsLst>
          <a:lin ang="2700000" scaled="1"/>
          <a:tileRect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 smtClean="0">
              <a:solidFill>
                <a:schemeClr val="bg1">
                  <a:lumMod val="95000"/>
                </a:schemeClr>
              </a:solidFill>
            </a:rPr>
            <a:t>Activation and Transition</a:t>
          </a:r>
          <a:endParaRPr lang="en-US" dirty="0">
            <a:solidFill>
              <a:schemeClr val="bg1">
                <a:lumMod val="95000"/>
              </a:schemeClr>
            </a:solidFill>
          </a:endParaRPr>
        </a:p>
      </dgm:t>
    </dgm:pt>
    <dgm:pt modelId="{BA44E476-BEE8-4A33-A5F7-0E7711853270}" type="parTrans" cxnId="{1A0B81B2-61BA-4B1A-88D6-427354F8B7F9}">
      <dgm:prSet/>
      <dgm:spPr/>
      <dgm:t>
        <a:bodyPr/>
        <a:lstStyle/>
        <a:p>
          <a:endParaRPr lang="en-US"/>
        </a:p>
      </dgm:t>
    </dgm:pt>
    <dgm:pt modelId="{1B578678-ED1C-4611-860B-CC15531A5834}" type="sibTrans" cxnId="{1A0B81B2-61BA-4B1A-88D6-427354F8B7F9}">
      <dgm:prSet/>
      <dgm:spPr/>
      <dgm:t>
        <a:bodyPr/>
        <a:lstStyle/>
        <a:p>
          <a:endParaRPr lang="en-US"/>
        </a:p>
      </dgm:t>
    </dgm:pt>
    <dgm:pt modelId="{0AFDC50E-6BCA-46FE-A0C9-2BDD1D0180E8}">
      <dgm:prSet phldrT="[Text]"/>
      <dgm:spPr>
        <a:gradFill flip="none" rotWithShape="0">
          <a:gsLst>
            <a:gs pos="0">
              <a:srgbClr val="990000">
                <a:shade val="30000"/>
                <a:satMod val="115000"/>
              </a:srgbClr>
            </a:gs>
            <a:gs pos="50000">
              <a:srgbClr val="990000">
                <a:shade val="67500"/>
                <a:satMod val="115000"/>
              </a:srgbClr>
            </a:gs>
            <a:gs pos="100000">
              <a:srgbClr val="990000">
                <a:shade val="100000"/>
                <a:satMod val="115000"/>
              </a:srgbClr>
            </a:gs>
          </a:gsLst>
          <a:lin ang="2700000" scaled="1"/>
          <a:tileRect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Closeout</a:t>
          </a:r>
          <a:endParaRPr lang="en-US" dirty="0">
            <a:solidFill>
              <a:schemeClr val="bg1"/>
            </a:solidFill>
          </a:endParaRPr>
        </a:p>
      </dgm:t>
    </dgm:pt>
    <dgm:pt modelId="{FBD79B28-D404-4BE8-9420-17F61EED0044}" type="parTrans" cxnId="{54B90604-29D4-431B-9A70-4D6BC3695EC6}">
      <dgm:prSet/>
      <dgm:spPr/>
      <dgm:t>
        <a:bodyPr/>
        <a:lstStyle/>
        <a:p>
          <a:endParaRPr lang="en-US"/>
        </a:p>
      </dgm:t>
    </dgm:pt>
    <dgm:pt modelId="{F408F0D6-276D-4A08-A5A6-35E8082B93B6}" type="sibTrans" cxnId="{54B90604-29D4-431B-9A70-4D6BC3695EC6}">
      <dgm:prSet/>
      <dgm:spPr/>
      <dgm:t>
        <a:bodyPr/>
        <a:lstStyle/>
        <a:p>
          <a:endParaRPr lang="en-US"/>
        </a:p>
      </dgm:t>
    </dgm:pt>
    <dgm:pt modelId="{58A354E6-F7AC-4680-9FBA-15D7E2551906}">
      <dgm:prSet phldrT="[Text]"/>
      <dgm:spPr>
        <a:solidFill>
          <a:schemeClr val="bg1">
            <a:lumMod val="6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Final Payments</a:t>
          </a:r>
        </a:p>
        <a:p>
          <a:r>
            <a:rPr lang="en-US" dirty="0">
              <a:solidFill>
                <a:schemeClr val="tx1"/>
              </a:solidFill>
            </a:rPr>
            <a:t>&amp; Project </a:t>
          </a:r>
          <a:r>
            <a:rPr lang="en-US" dirty="0" smtClean="0">
              <a:solidFill>
                <a:schemeClr val="tx1"/>
              </a:solidFill>
            </a:rPr>
            <a:t>Closeout</a:t>
          </a:r>
          <a:endParaRPr lang="en-US" dirty="0">
            <a:solidFill>
              <a:schemeClr val="tx1"/>
            </a:solidFill>
          </a:endParaRPr>
        </a:p>
      </dgm:t>
    </dgm:pt>
    <dgm:pt modelId="{C8102BB3-9642-4E56-881E-7019DADF0470}" type="parTrans" cxnId="{6C760432-72DB-4FA0-944E-106C0F05BC65}">
      <dgm:prSet/>
      <dgm:spPr/>
      <dgm:t>
        <a:bodyPr/>
        <a:lstStyle/>
        <a:p>
          <a:endParaRPr lang="en-US"/>
        </a:p>
      </dgm:t>
    </dgm:pt>
    <dgm:pt modelId="{F5725A0E-CD94-4E41-A558-A71000A9B64B}" type="sibTrans" cxnId="{6C760432-72DB-4FA0-944E-106C0F05BC65}">
      <dgm:prSet/>
      <dgm:spPr/>
      <dgm:t>
        <a:bodyPr/>
        <a:lstStyle/>
        <a:p>
          <a:endParaRPr lang="en-US"/>
        </a:p>
      </dgm:t>
    </dgm:pt>
    <dgm:pt modelId="{DB729775-0773-4F09-84A8-6ACDC9C4C2B9}">
      <dgm:prSet phldrT="[Text]"/>
      <dgm:spPr>
        <a:solidFill>
          <a:schemeClr val="bg1">
            <a:lumMod val="6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Substantial completion &amp; occupancy</a:t>
          </a:r>
        </a:p>
      </dgm:t>
    </dgm:pt>
    <dgm:pt modelId="{038AF3D3-1F8D-42BA-B1B7-B6493440E8FC}" type="parTrans" cxnId="{2A9D4C68-3F8B-4866-A6E6-206C3769372B}">
      <dgm:prSet/>
      <dgm:spPr/>
      <dgm:t>
        <a:bodyPr/>
        <a:lstStyle/>
        <a:p>
          <a:endParaRPr lang="en-US"/>
        </a:p>
      </dgm:t>
    </dgm:pt>
    <dgm:pt modelId="{63C84DA1-37A7-4226-B5B8-ABD82DA864BC}" type="sibTrans" cxnId="{2A9D4C68-3F8B-4866-A6E6-206C3769372B}">
      <dgm:prSet/>
      <dgm:spPr/>
      <dgm:t>
        <a:bodyPr/>
        <a:lstStyle/>
        <a:p>
          <a:endParaRPr lang="en-US"/>
        </a:p>
      </dgm:t>
    </dgm:pt>
    <dgm:pt modelId="{FF8EAD31-8D16-4948-BA9C-54FD85F08912}">
      <dgm:prSet phldrT="[Text]"/>
      <dgm:spPr>
        <a:solidFill>
          <a:schemeClr val="bg1">
            <a:lumMod val="6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Record documents</a:t>
          </a:r>
        </a:p>
      </dgm:t>
    </dgm:pt>
    <dgm:pt modelId="{1D777B5F-C9AF-420D-8AA7-00771E2D4006}" type="parTrans" cxnId="{75298ADF-3A83-4543-BF3D-6DF68AC0BBF3}">
      <dgm:prSet/>
      <dgm:spPr/>
      <dgm:t>
        <a:bodyPr/>
        <a:lstStyle/>
        <a:p>
          <a:endParaRPr lang="en-US"/>
        </a:p>
      </dgm:t>
    </dgm:pt>
    <dgm:pt modelId="{96BEEDE0-7753-4700-AF88-998B6203D3EF}" type="sibTrans" cxnId="{75298ADF-3A83-4543-BF3D-6DF68AC0BBF3}">
      <dgm:prSet/>
      <dgm:spPr/>
      <dgm:t>
        <a:bodyPr/>
        <a:lstStyle/>
        <a:p>
          <a:endParaRPr lang="en-US"/>
        </a:p>
      </dgm:t>
    </dgm:pt>
    <dgm:pt modelId="{38FED7CC-23F8-4DC7-9714-21081A876CA0}">
      <dgm:prSet phldrT="[Text]"/>
      <dgm:spPr>
        <a:solidFill>
          <a:schemeClr val="bg1">
            <a:lumMod val="6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Validate Final Deliverables</a:t>
          </a:r>
        </a:p>
      </dgm:t>
    </dgm:pt>
    <dgm:pt modelId="{831271A1-18DA-4B7D-907E-E9F3BB632514}" type="sibTrans" cxnId="{EDAD57EE-1700-4EBB-8020-DA5525ECBCD4}">
      <dgm:prSet/>
      <dgm:spPr/>
      <dgm:t>
        <a:bodyPr/>
        <a:lstStyle/>
        <a:p>
          <a:endParaRPr lang="en-US"/>
        </a:p>
      </dgm:t>
    </dgm:pt>
    <dgm:pt modelId="{83A178DC-F6E1-4BA2-998D-20711B1F3A99}" type="parTrans" cxnId="{EDAD57EE-1700-4EBB-8020-DA5525ECBCD4}">
      <dgm:prSet/>
      <dgm:spPr/>
      <dgm:t>
        <a:bodyPr/>
        <a:lstStyle/>
        <a:p>
          <a:endParaRPr lang="en-US"/>
        </a:p>
      </dgm:t>
    </dgm:pt>
    <dgm:pt modelId="{85B50251-E411-4414-A48F-E5E7ABA4595E}">
      <dgm:prSet phldrT="[Text]"/>
      <dgm:spPr>
        <a:solidFill>
          <a:schemeClr val="bg1">
            <a:lumMod val="6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Customer Transition Plan</a:t>
          </a:r>
        </a:p>
      </dgm:t>
    </dgm:pt>
    <dgm:pt modelId="{596DEAEE-89FA-47BF-AC54-4F2B6E175D83}" type="sibTrans" cxnId="{341054EB-ADB2-42A8-BE02-2A87707C92BC}">
      <dgm:prSet/>
      <dgm:spPr/>
      <dgm:t>
        <a:bodyPr/>
        <a:lstStyle/>
        <a:p>
          <a:endParaRPr lang="en-US"/>
        </a:p>
      </dgm:t>
    </dgm:pt>
    <dgm:pt modelId="{005A8A90-5E05-464C-AF82-9633223FB3DA}" type="parTrans" cxnId="{341054EB-ADB2-42A8-BE02-2A87707C92BC}">
      <dgm:prSet/>
      <dgm:spPr/>
      <dgm:t>
        <a:bodyPr/>
        <a:lstStyle/>
        <a:p>
          <a:endParaRPr lang="en-US"/>
        </a:p>
      </dgm:t>
    </dgm:pt>
    <dgm:pt modelId="{F80607D1-0B04-44CA-A293-9DEEACEB039E}" type="pres">
      <dgm:prSet presAssocID="{D57CFD25-157D-413A-9775-B718C39B166A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5AF104-5BEA-401D-9E92-03D99083BC5F}" type="pres">
      <dgm:prSet presAssocID="{D57CFD25-157D-413A-9775-B718C39B166A}" presName="dummyMaxCanvas" presStyleCnt="0"/>
      <dgm:spPr/>
    </dgm:pt>
    <dgm:pt modelId="{3626841E-8643-4B5A-9796-E8F68E187E39}" type="pres">
      <dgm:prSet presAssocID="{D57CFD25-157D-413A-9775-B718C39B166A}" presName="parentComposite" presStyleCnt="0"/>
      <dgm:spPr/>
    </dgm:pt>
    <dgm:pt modelId="{10A23192-C5A7-4B4B-A2D3-D4283CC38D25}" type="pres">
      <dgm:prSet presAssocID="{D57CFD25-157D-413A-9775-B718C39B166A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30F72592-9AF6-4C56-BF04-3A9C047E079F}" type="pres">
      <dgm:prSet presAssocID="{D57CFD25-157D-413A-9775-B718C39B166A}" presName="parent2" presStyleLbl="alignAccFollowNode1" presStyleIdx="1" presStyleCnt="4" custLinFactNeighborX="2480" custLinFactNeighborY="-446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33EDD3C-E0ED-46A5-B396-8C696825374C}" type="pres">
      <dgm:prSet presAssocID="{D57CFD25-157D-413A-9775-B718C39B166A}" presName="childrenComposite" presStyleCnt="0"/>
      <dgm:spPr/>
    </dgm:pt>
    <dgm:pt modelId="{33470505-3884-43C8-828B-01A660E92208}" type="pres">
      <dgm:prSet presAssocID="{D57CFD25-157D-413A-9775-B718C39B166A}" presName="dummyMaxCanvas_ChildArea" presStyleCnt="0"/>
      <dgm:spPr/>
    </dgm:pt>
    <dgm:pt modelId="{76D4A7F9-F9C9-4621-8100-EFB51D937F84}" type="pres">
      <dgm:prSet presAssocID="{D57CFD25-157D-413A-9775-B718C39B166A}" presName="fulcrum" presStyleLbl="alignAccFollowNode1" presStyleIdx="2" presStyleCnt="4"/>
      <dgm:spPr>
        <a:solidFill>
          <a:schemeClr val="tx2">
            <a:lumMod val="75000"/>
            <a:lumOff val="2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788A9F52-BA9D-4CDF-B0CA-7217692ECF20}" type="pres">
      <dgm:prSet presAssocID="{D57CFD25-157D-413A-9775-B718C39B166A}" presName="balance_23" presStyleLbl="alignAccFollowNode1" presStyleIdx="3" presStyleCnt="4">
        <dgm:presLayoutVars>
          <dgm:bulletEnabled val="1"/>
        </dgm:presLayoutVars>
      </dgm:prSet>
      <dgm:spPr>
        <a:solidFill>
          <a:schemeClr val="tx2">
            <a:lumMod val="75000"/>
            <a:lumOff val="2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813F3EEC-BA71-4DB0-8A42-8761D40E98D4}" type="pres">
      <dgm:prSet presAssocID="{D57CFD25-157D-413A-9775-B718C39B166A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B14F5-0B69-4786-AC4D-B44E611DA35F}" type="pres">
      <dgm:prSet presAssocID="{D57CFD25-157D-413A-9775-B718C39B166A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2D764D-3C5E-4F99-AED9-692F3B128C91}" type="pres">
      <dgm:prSet presAssocID="{D57CFD25-157D-413A-9775-B718C39B166A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3DBA1-542D-48B4-8301-17F927ABB254}" type="pres">
      <dgm:prSet presAssocID="{D57CFD25-157D-413A-9775-B718C39B166A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988C2-824F-40C4-BBEA-A95019F35F16}" type="pres">
      <dgm:prSet presAssocID="{D57CFD25-157D-413A-9775-B718C39B166A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768F88-4FB4-429E-8166-A74A8BEF02EC}" type="presOf" srcId="{DB729775-0773-4F09-84A8-6ACDC9C4C2B9}" destId="{77FB14F5-0B69-4786-AC4D-B44E611DA35F}" srcOrd="0" destOrd="0" presId="urn:microsoft.com/office/officeart/2005/8/layout/balance1"/>
    <dgm:cxn modelId="{881AA6CB-B449-4169-873A-613BE906703A}" type="presOf" srcId="{0AFDC50E-6BCA-46FE-A0C9-2BDD1D0180E8}" destId="{30F72592-9AF6-4C56-BF04-3A9C047E079F}" srcOrd="0" destOrd="0" presId="urn:microsoft.com/office/officeart/2005/8/layout/balance1"/>
    <dgm:cxn modelId="{1A0B81B2-61BA-4B1A-88D6-427354F8B7F9}" srcId="{D57CFD25-157D-413A-9775-B718C39B166A}" destId="{3AC0CE1E-DE1B-4681-87A3-1FAF6B7DDD21}" srcOrd="0" destOrd="0" parTransId="{BA44E476-BEE8-4A33-A5F7-0E7711853270}" sibTransId="{1B578678-ED1C-4611-860B-CC15531A5834}"/>
    <dgm:cxn modelId="{D598D39E-A0E4-48B4-B40A-2880198E6878}" type="presOf" srcId="{3AC0CE1E-DE1B-4681-87A3-1FAF6B7DDD21}" destId="{10A23192-C5A7-4B4B-A2D3-D4283CC38D25}" srcOrd="0" destOrd="0" presId="urn:microsoft.com/office/officeart/2005/8/layout/balance1"/>
    <dgm:cxn modelId="{341054EB-ADB2-42A8-BE02-2A87707C92BC}" srcId="{3AC0CE1E-DE1B-4681-87A3-1FAF6B7DDD21}" destId="{85B50251-E411-4414-A48F-E5E7ABA4595E}" srcOrd="1" destOrd="0" parTransId="{005A8A90-5E05-464C-AF82-9633223FB3DA}" sibTransId="{596DEAEE-89FA-47BF-AC54-4F2B6E175D83}"/>
    <dgm:cxn modelId="{54B90604-29D4-431B-9A70-4D6BC3695EC6}" srcId="{D57CFD25-157D-413A-9775-B718C39B166A}" destId="{0AFDC50E-6BCA-46FE-A0C9-2BDD1D0180E8}" srcOrd="1" destOrd="0" parTransId="{FBD79B28-D404-4BE8-9420-17F61EED0044}" sibTransId="{F408F0D6-276D-4A08-A5A6-35E8082B93B6}"/>
    <dgm:cxn modelId="{EDAD57EE-1700-4EBB-8020-DA5525ECBCD4}" srcId="{3AC0CE1E-DE1B-4681-87A3-1FAF6B7DDD21}" destId="{38FED7CC-23F8-4DC7-9714-21081A876CA0}" srcOrd="0" destOrd="0" parTransId="{83A178DC-F6E1-4BA2-998D-20711B1F3A99}" sibTransId="{831271A1-18DA-4B7D-907E-E9F3BB632514}"/>
    <dgm:cxn modelId="{AABD1544-D6AA-439E-96F2-28283A484861}" type="presOf" srcId="{85B50251-E411-4414-A48F-E5E7ABA4595E}" destId="{A62988C2-824F-40C4-BBEA-A95019F35F16}" srcOrd="0" destOrd="0" presId="urn:microsoft.com/office/officeart/2005/8/layout/balance1"/>
    <dgm:cxn modelId="{2A9D4C68-3F8B-4866-A6E6-206C3769372B}" srcId="{0AFDC50E-6BCA-46FE-A0C9-2BDD1D0180E8}" destId="{DB729775-0773-4F09-84A8-6ACDC9C4C2B9}" srcOrd="1" destOrd="0" parTransId="{038AF3D3-1F8D-42BA-B1B7-B6493440E8FC}" sibTransId="{63C84DA1-37A7-4226-B5B8-ABD82DA864BC}"/>
    <dgm:cxn modelId="{C3D5B646-1986-44FF-88D3-4042919D4FD0}" type="presOf" srcId="{FF8EAD31-8D16-4948-BA9C-54FD85F08912}" destId="{1B2D764D-3C5E-4F99-AED9-692F3B128C91}" srcOrd="0" destOrd="0" presId="urn:microsoft.com/office/officeart/2005/8/layout/balance1"/>
    <dgm:cxn modelId="{98055519-D524-424E-BE6F-6F7DE2F6E134}" type="presOf" srcId="{D57CFD25-157D-413A-9775-B718C39B166A}" destId="{F80607D1-0B04-44CA-A293-9DEEACEB039E}" srcOrd="0" destOrd="0" presId="urn:microsoft.com/office/officeart/2005/8/layout/balance1"/>
    <dgm:cxn modelId="{75298ADF-3A83-4543-BF3D-6DF68AC0BBF3}" srcId="{0AFDC50E-6BCA-46FE-A0C9-2BDD1D0180E8}" destId="{FF8EAD31-8D16-4948-BA9C-54FD85F08912}" srcOrd="2" destOrd="0" parTransId="{1D777B5F-C9AF-420D-8AA7-00771E2D4006}" sibTransId="{96BEEDE0-7753-4700-AF88-998B6203D3EF}"/>
    <dgm:cxn modelId="{B2477348-B477-4A46-8C18-C27469F9DCE9}" type="presOf" srcId="{58A354E6-F7AC-4680-9FBA-15D7E2551906}" destId="{813F3EEC-BA71-4DB0-8A42-8761D40E98D4}" srcOrd="0" destOrd="0" presId="urn:microsoft.com/office/officeart/2005/8/layout/balance1"/>
    <dgm:cxn modelId="{6C760432-72DB-4FA0-944E-106C0F05BC65}" srcId="{0AFDC50E-6BCA-46FE-A0C9-2BDD1D0180E8}" destId="{58A354E6-F7AC-4680-9FBA-15D7E2551906}" srcOrd="0" destOrd="0" parTransId="{C8102BB3-9642-4E56-881E-7019DADF0470}" sibTransId="{F5725A0E-CD94-4E41-A558-A71000A9B64B}"/>
    <dgm:cxn modelId="{41D03508-C3B8-4C85-ACF0-BD7B37F47DF6}" type="presOf" srcId="{38FED7CC-23F8-4DC7-9714-21081A876CA0}" destId="{38C3DBA1-542D-48B4-8301-17F927ABB254}" srcOrd="0" destOrd="0" presId="urn:microsoft.com/office/officeart/2005/8/layout/balance1"/>
    <dgm:cxn modelId="{726FF418-CE1A-44F3-8CAC-1360DA8F2027}" type="presParOf" srcId="{F80607D1-0B04-44CA-A293-9DEEACEB039E}" destId="{265AF104-5BEA-401D-9E92-03D99083BC5F}" srcOrd="0" destOrd="0" presId="urn:microsoft.com/office/officeart/2005/8/layout/balance1"/>
    <dgm:cxn modelId="{39CE8E25-8325-4ED6-A7D9-892220317698}" type="presParOf" srcId="{F80607D1-0B04-44CA-A293-9DEEACEB039E}" destId="{3626841E-8643-4B5A-9796-E8F68E187E39}" srcOrd="1" destOrd="0" presId="urn:microsoft.com/office/officeart/2005/8/layout/balance1"/>
    <dgm:cxn modelId="{67B9031C-9D68-4128-9236-F9C9C75663E4}" type="presParOf" srcId="{3626841E-8643-4B5A-9796-E8F68E187E39}" destId="{10A23192-C5A7-4B4B-A2D3-D4283CC38D25}" srcOrd="0" destOrd="0" presId="urn:microsoft.com/office/officeart/2005/8/layout/balance1"/>
    <dgm:cxn modelId="{60A8F1E8-3701-4BA1-88BE-9CFCE44FA7E2}" type="presParOf" srcId="{3626841E-8643-4B5A-9796-E8F68E187E39}" destId="{30F72592-9AF6-4C56-BF04-3A9C047E079F}" srcOrd="1" destOrd="0" presId="urn:microsoft.com/office/officeart/2005/8/layout/balance1"/>
    <dgm:cxn modelId="{1B74CF39-F360-4DD0-AA0C-B1B1F439CF58}" type="presParOf" srcId="{F80607D1-0B04-44CA-A293-9DEEACEB039E}" destId="{533EDD3C-E0ED-46A5-B396-8C696825374C}" srcOrd="2" destOrd="0" presId="urn:microsoft.com/office/officeart/2005/8/layout/balance1"/>
    <dgm:cxn modelId="{D61C70A7-BFC4-4BDA-8A96-19283E0962E6}" type="presParOf" srcId="{533EDD3C-E0ED-46A5-B396-8C696825374C}" destId="{33470505-3884-43C8-828B-01A660E92208}" srcOrd="0" destOrd="0" presId="urn:microsoft.com/office/officeart/2005/8/layout/balance1"/>
    <dgm:cxn modelId="{96955252-700D-4FC8-A691-19FA2FB1C109}" type="presParOf" srcId="{533EDD3C-E0ED-46A5-B396-8C696825374C}" destId="{76D4A7F9-F9C9-4621-8100-EFB51D937F84}" srcOrd="1" destOrd="0" presId="urn:microsoft.com/office/officeart/2005/8/layout/balance1"/>
    <dgm:cxn modelId="{E198FBB7-9C6F-43C4-803C-1F44BC699ECD}" type="presParOf" srcId="{533EDD3C-E0ED-46A5-B396-8C696825374C}" destId="{788A9F52-BA9D-4CDF-B0CA-7217692ECF20}" srcOrd="2" destOrd="0" presId="urn:microsoft.com/office/officeart/2005/8/layout/balance1"/>
    <dgm:cxn modelId="{CE73473A-2A94-4739-A770-1852F072EE68}" type="presParOf" srcId="{533EDD3C-E0ED-46A5-B396-8C696825374C}" destId="{813F3EEC-BA71-4DB0-8A42-8761D40E98D4}" srcOrd="3" destOrd="0" presId="urn:microsoft.com/office/officeart/2005/8/layout/balance1"/>
    <dgm:cxn modelId="{9CEE0126-D90D-44BC-B1D4-EC2F0D8FDC5F}" type="presParOf" srcId="{533EDD3C-E0ED-46A5-B396-8C696825374C}" destId="{77FB14F5-0B69-4786-AC4D-B44E611DA35F}" srcOrd="4" destOrd="0" presId="urn:microsoft.com/office/officeart/2005/8/layout/balance1"/>
    <dgm:cxn modelId="{260E2254-91A7-4DAC-A07B-219984F73A87}" type="presParOf" srcId="{533EDD3C-E0ED-46A5-B396-8C696825374C}" destId="{1B2D764D-3C5E-4F99-AED9-692F3B128C91}" srcOrd="5" destOrd="0" presId="urn:microsoft.com/office/officeart/2005/8/layout/balance1"/>
    <dgm:cxn modelId="{4685A391-F44D-4880-94E2-A915A102BA56}" type="presParOf" srcId="{533EDD3C-E0ED-46A5-B396-8C696825374C}" destId="{38C3DBA1-542D-48B4-8301-17F927ABB254}" srcOrd="6" destOrd="0" presId="urn:microsoft.com/office/officeart/2005/8/layout/balance1"/>
    <dgm:cxn modelId="{8CEEDC11-6AFF-40E4-8E6F-B5F632E1D930}" type="presParOf" srcId="{533EDD3C-E0ED-46A5-B396-8C696825374C}" destId="{A62988C2-824F-40C4-BBEA-A95019F35F16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FB36D-523A-41BC-86F6-1151AFE314FB}">
      <dsp:nvSpPr>
        <dsp:cNvPr id="0" name=""/>
        <dsp:cNvSpPr/>
      </dsp:nvSpPr>
      <dsp:spPr>
        <a:xfrm>
          <a:off x="6385" y="574952"/>
          <a:ext cx="1908696" cy="1145217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Project Request </a:t>
          </a:r>
          <a:r>
            <a:rPr lang="en-US" sz="2000" kern="1200" dirty="0" smtClean="0"/>
            <a:t>Received</a:t>
          </a:r>
          <a:endParaRPr lang="en-US" sz="2000" kern="1200" dirty="0"/>
        </a:p>
      </dsp:txBody>
      <dsp:txXfrm>
        <a:off x="39927" y="608494"/>
        <a:ext cx="1841612" cy="1078133"/>
      </dsp:txXfrm>
    </dsp:sp>
    <dsp:sp modelId="{18EEEBD8-0DE7-4A49-ACA6-B128E1FEE9BE}">
      <dsp:nvSpPr>
        <dsp:cNvPr id="0" name=""/>
        <dsp:cNvSpPr/>
      </dsp:nvSpPr>
      <dsp:spPr>
        <a:xfrm>
          <a:off x="2105951" y="910882"/>
          <a:ext cx="404643" cy="4733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105951" y="1005553"/>
        <a:ext cx="283250" cy="284014"/>
      </dsp:txXfrm>
    </dsp:sp>
    <dsp:sp modelId="{B9AD6364-72E4-4438-844E-18234A6296FF}">
      <dsp:nvSpPr>
        <dsp:cNvPr id="0" name=""/>
        <dsp:cNvSpPr/>
      </dsp:nvSpPr>
      <dsp:spPr>
        <a:xfrm>
          <a:off x="2678560" y="574952"/>
          <a:ext cx="1908696" cy="1145217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Project request vetted for assignment</a:t>
          </a:r>
        </a:p>
      </dsp:txBody>
      <dsp:txXfrm>
        <a:off x="2712102" y="608494"/>
        <a:ext cx="1841612" cy="1078133"/>
      </dsp:txXfrm>
    </dsp:sp>
    <dsp:sp modelId="{461548A8-145B-4BFC-9ABD-3B94B3D8AB28}">
      <dsp:nvSpPr>
        <dsp:cNvPr id="0" name=""/>
        <dsp:cNvSpPr/>
      </dsp:nvSpPr>
      <dsp:spPr>
        <a:xfrm>
          <a:off x="4778126" y="910882"/>
          <a:ext cx="404643" cy="4733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778126" y="1005553"/>
        <a:ext cx="283250" cy="284014"/>
      </dsp:txXfrm>
    </dsp:sp>
    <dsp:sp modelId="{1F46993C-24CC-41DC-B19B-0A0E969C9989}">
      <dsp:nvSpPr>
        <dsp:cNvPr id="0" name=""/>
        <dsp:cNvSpPr/>
      </dsp:nvSpPr>
      <dsp:spPr>
        <a:xfrm>
          <a:off x="5350735" y="574952"/>
          <a:ext cx="1908696" cy="1145217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Project request assigned</a:t>
          </a:r>
        </a:p>
      </dsp:txBody>
      <dsp:txXfrm>
        <a:off x="5384277" y="608494"/>
        <a:ext cx="1841612" cy="1078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9F0D5-AD07-4614-9926-05EEAE42F8F1}">
      <dsp:nvSpPr>
        <dsp:cNvPr id="0" name=""/>
        <dsp:cNvSpPr/>
      </dsp:nvSpPr>
      <dsp:spPr>
        <a:xfrm>
          <a:off x="2393" y="679127"/>
          <a:ext cx="906408" cy="102820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Choose selection method </a:t>
          </a:r>
          <a:r>
            <a:rPr lang="en-US" sz="1100" kern="1200" dirty="0" smtClean="0"/>
            <a:t>(direct select or RFP)</a:t>
          </a:r>
          <a:endParaRPr lang="en-US" sz="1100" kern="1200" dirty="0"/>
        </a:p>
      </dsp:txBody>
      <dsp:txXfrm>
        <a:off x="28941" y="705675"/>
        <a:ext cx="853312" cy="975110"/>
      </dsp:txXfrm>
    </dsp:sp>
    <dsp:sp modelId="{F6590561-3438-4189-AF8F-12CE59E2A1DD}">
      <dsp:nvSpPr>
        <dsp:cNvPr id="0" name=""/>
        <dsp:cNvSpPr/>
      </dsp:nvSpPr>
      <dsp:spPr>
        <a:xfrm>
          <a:off x="999442" y="1080836"/>
          <a:ext cx="192158" cy="224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999442" y="1125794"/>
        <a:ext cx="134511" cy="134873"/>
      </dsp:txXfrm>
    </dsp:sp>
    <dsp:sp modelId="{140200F9-09CA-4C28-B1F5-7C248D03A10D}">
      <dsp:nvSpPr>
        <dsp:cNvPr id="0" name=""/>
        <dsp:cNvSpPr/>
      </dsp:nvSpPr>
      <dsp:spPr>
        <a:xfrm>
          <a:off x="1271364" y="679127"/>
          <a:ext cx="906408" cy="102820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Follow documented process</a:t>
          </a:r>
        </a:p>
      </dsp:txBody>
      <dsp:txXfrm>
        <a:off x="1297912" y="705675"/>
        <a:ext cx="853312" cy="975110"/>
      </dsp:txXfrm>
    </dsp:sp>
    <dsp:sp modelId="{8FB26379-D29D-4EB3-BC5C-5DF7237897F1}">
      <dsp:nvSpPr>
        <dsp:cNvPr id="0" name=""/>
        <dsp:cNvSpPr/>
      </dsp:nvSpPr>
      <dsp:spPr>
        <a:xfrm>
          <a:off x="2268413" y="1080836"/>
          <a:ext cx="192158" cy="224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268413" y="1125794"/>
        <a:ext cx="134511" cy="134873"/>
      </dsp:txXfrm>
    </dsp:sp>
    <dsp:sp modelId="{B104932C-FF25-448F-996A-CBD3A7F0A5CE}">
      <dsp:nvSpPr>
        <dsp:cNvPr id="0" name=""/>
        <dsp:cNvSpPr/>
      </dsp:nvSpPr>
      <dsp:spPr>
        <a:xfrm>
          <a:off x="2540336" y="679127"/>
          <a:ext cx="906408" cy="102820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Selection &amp; award</a:t>
          </a:r>
        </a:p>
      </dsp:txBody>
      <dsp:txXfrm>
        <a:off x="2566884" y="705675"/>
        <a:ext cx="853312" cy="975110"/>
      </dsp:txXfrm>
    </dsp:sp>
    <dsp:sp modelId="{7CD0811E-8EA2-4C7D-BAD8-7D032ACD0BB9}">
      <dsp:nvSpPr>
        <dsp:cNvPr id="0" name=""/>
        <dsp:cNvSpPr/>
      </dsp:nvSpPr>
      <dsp:spPr>
        <a:xfrm>
          <a:off x="3537385" y="1080836"/>
          <a:ext cx="192158" cy="224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3537385" y="1125794"/>
        <a:ext cx="134511" cy="134873"/>
      </dsp:txXfrm>
    </dsp:sp>
    <dsp:sp modelId="{4D8EEABB-8B97-4CC6-ABF0-057E5FDEE51C}">
      <dsp:nvSpPr>
        <dsp:cNvPr id="0" name=""/>
        <dsp:cNvSpPr/>
      </dsp:nvSpPr>
      <dsp:spPr>
        <a:xfrm>
          <a:off x="3809307" y="679127"/>
          <a:ext cx="906408" cy="102820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Approval and Reporting</a:t>
          </a:r>
        </a:p>
      </dsp:txBody>
      <dsp:txXfrm>
        <a:off x="3835855" y="705675"/>
        <a:ext cx="853312" cy="975110"/>
      </dsp:txXfrm>
    </dsp:sp>
    <dsp:sp modelId="{FFE5DBBC-631D-441C-8014-BC7E3BDC97AA}">
      <dsp:nvSpPr>
        <dsp:cNvPr id="0" name=""/>
        <dsp:cNvSpPr/>
      </dsp:nvSpPr>
      <dsp:spPr>
        <a:xfrm>
          <a:off x="4806356" y="1080836"/>
          <a:ext cx="192158" cy="224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4806356" y="1125794"/>
        <a:ext cx="134511" cy="134873"/>
      </dsp:txXfrm>
    </dsp:sp>
    <dsp:sp modelId="{2510DA5A-4471-4375-8C5D-33A86F620972}">
      <dsp:nvSpPr>
        <dsp:cNvPr id="0" name=""/>
        <dsp:cNvSpPr/>
      </dsp:nvSpPr>
      <dsp:spPr>
        <a:xfrm>
          <a:off x="5078278" y="679127"/>
          <a:ext cx="906408" cy="102820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Negotiate Contract</a:t>
          </a:r>
        </a:p>
      </dsp:txBody>
      <dsp:txXfrm>
        <a:off x="5104826" y="705675"/>
        <a:ext cx="853312" cy="975110"/>
      </dsp:txXfrm>
    </dsp:sp>
    <dsp:sp modelId="{D94F1A71-3571-43E8-8945-D75889DFD344}">
      <dsp:nvSpPr>
        <dsp:cNvPr id="0" name=""/>
        <dsp:cNvSpPr/>
      </dsp:nvSpPr>
      <dsp:spPr>
        <a:xfrm>
          <a:off x="6075327" y="1080836"/>
          <a:ext cx="192158" cy="224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6075327" y="1125794"/>
        <a:ext cx="134511" cy="134873"/>
      </dsp:txXfrm>
    </dsp:sp>
    <dsp:sp modelId="{7193D655-1B75-4657-B529-94B82017713C}">
      <dsp:nvSpPr>
        <dsp:cNvPr id="0" name=""/>
        <dsp:cNvSpPr/>
      </dsp:nvSpPr>
      <dsp:spPr>
        <a:xfrm>
          <a:off x="6347250" y="679127"/>
          <a:ext cx="906408" cy="102820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Complete Contracts</a:t>
          </a:r>
        </a:p>
      </dsp:txBody>
      <dsp:txXfrm>
        <a:off x="6373798" y="705675"/>
        <a:ext cx="853312" cy="975110"/>
      </dsp:txXfrm>
    </dsp:sp>
    <dsp:sp modelId="{0279A5D7-C489-4144-8313-35D47F7E01F0}">
      <dsp:nvSpPr>
        <dsp:cNvPr id="0" name=""/>
        <dsp:cNvSpPr/>
      </dsp:nvSpPr>
      <dsp:spPr>
        <a:xfrm>
          <a:off x="7344298" y="1080836"/>
          <a:ext cx="192158" cy="224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7344298" y="1125794"/>
        <a:ext cx="134511" cy="134873"/>
      </dsp:txXfrm>
    </dsp:sp>
    <dsp:sp modelId="{54C31AFD-EEA2-45B4-91F4-AED901CAD6C6}">
      <dsp:nvSpPr>
        <dsp:cNvPr id="0" name=""/>
        <dsp:cNvSpPr/>
      </dsp:nvSpPr>
      <dsp:spPr>
        <a:xfrm>
          <a:off x="7616221" y="679127"/>
          <a:ext cx="906408" cy="102820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Prepare for next phases</a:t>
          </a:r>
        </a:p>
      </dsp:txBody>
      <dsp:txXfrm>
        <a:off x="7642769" y="705675"/>
        <a:ext cx="853312" cy="975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6D19B-8076-4C8B-A5E1-420B4F5DF034}">
      <dsp:nvSpPr>
        <dsp:cNvPr id="0" name=""/>
        <dsp:cNvSpPr/>
      </dsp:nvSpPr>
      <dsp:spPr>
        <a:xfrm>
          <a:off x="0" y="1127589"/>
          <a:ext cx="1043353" cy="65535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Design Kick off &amp; Chartering</a:t>
          </a:r>
        </a:p>
      </dsp:txBody>
      <dsp:txXfrm>
        <a:off x="19195" y="1146784"/>
        <a:ext cx="1004963" cy="616966"/>
      </dsp:txXfrm>
    </dsp:sp>
    <dsp:sp modelId="{16576AE7-8763-4E39-99F0-B7EA4A8BAC3A}">
      <dsp:nvSpPr>
        <dsp:cNvPr id="0" name=""/>
        <dsp:cNvSpPr/>
      </dsp:nvSpPr>
      <dsp:spPr>
        <a:xfrm>
          <a:off x="1147689" y="1325891"/>
          <a:ext cx="221190" cy="258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1147689" y="1377641"/>
        <a:ext cx="154833" cy="155251"/>
      </dsp:txXfrm>
    </dsp:sp>
    <dsp:sp modelId="{6CA17BE4-E740-408F-9A32-947E40B2112D}">
      <dsp:nvSpPr>
        <dsp:cNvPr id="0" name=""/>
        <dsp:cNvSpPr/>
      </dsp:nvSpPr>
      <dsp:spPr>
        <a:xfrm>
          <a:off x="1460695" y="1127589"/>
          <a:ext cx="1043353" cy="65535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Program verification</a:t>
          </a:r>
        </a:p>
      </dsp:txBody>
      <dsp:txXfrm>
        <a:off x="1479890" y="1146784"/>
        <a:ext cx="1004963" cy="616966"/>
      </dsp:txXfrm>
    </dsp:sp>
    <dsp:sp modelId="{5A06C423-8C76-45BC-A54B-D926689C7F80}">
      <dsp:nvSpPr>
        <dsp:cNvPr id="0" name=""/>
        <dsp:cNvSpPr/>
      </dsp:nvSpPr>
      <dsp:spPr>
        <a:xfrm>
          <a:off x="2608384" y="1325891"/>
          <a:ext cx="221190" cy="258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2608384" y="1377641"/>
        <a:ext cx="154833" cy="155251"/>
      </dsp:txXfrm>
    </dsp:sp>
    <dsp:sp modelId="{D31ABE87-BB99-4D4B-9CC3-CE7DB1FC33BE}">
      <dsp:nvSpPr>
        <dsp:cNvPr id="0" name=""/>
        <dsp:cNvSpPr/>
      </dsp:nvSpPr>
      <dsp:spPr>
        <a:xfrm>
          <a:off x="2921390" y="1127589"/>
          <a:ext cx="1043353" cy="65535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Field investigation and environmentals</a:t>
          </a:r>
        </a:p>
      </dsp:txBody>
      <dsp:txXfrm>
        <a:off x="2940585" y="1146784"/>
        <a:ext cx="1004963" cy="616966"/>
      </dsp:txXfrm>
    </dsp:sp>
    <dsp:sp modelId="{8E7ECC41-2C3C-47A9-B2F8-429438423541}">
      <dsp:nvSpPr>
        <dsp:cNvPr id="0" name=""/>
        <dsp:cNvSpPr/>
      </dsp:nvSpPr>
      <dsp:spPr>
        <a:xfrm>
          <a:off x="4069079" y="1325891"/>
          <a:ext cx="221190" cy="258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4069079" y="1377641"/>
        <a:ext cx="154833" cy="155251"/>
      </dsp:txXfrm>
    </dsp:sp>
    <dsp:sp modelId="{6B12C31F-73EE-436D-B7B4-237B816B7FF3}">
      <dsp:nvSpPr>
        <dsp:cNvPr id="0" name=""/>
        <dsp:cNvSpPr/>
      </dsp:nvSpPr>
      <dsp:spPr>
        <a:xfrm>
          <a:off x="4382085" y="1127589"/>
          <a:ext cx="1043353" cy="65535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SD - DD -CD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Prep &amp; Review</a:t>
          </a:r>
        </a:p>
      </dsp:txBody>
      <dsp:txXfrm>
        <a:off x="4401280" y="1146784"/>
        <a:ext cx="1004963" cy="616966"/>
      </dsp:txXfrm>
    </dsp:sp>
    <dsp:sp modelId="{EB566810-A39D-4E37-A0E6-8C5E9EEDA70A}">
      <dsp:nvSpPr>
        <dsp:cNvPr id="0" name=""/>
        <dsp:cNvSpPr/>
      </dsp:nvSpPr>
      <dsp:spPr>
        <a:xfrm>
          <a:off x="5529774" y="1325891"/>
          <a:ext cx="221190" cy="258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5529774" y="1377641"/>
        <a:ext cx="154833" cy="155251"/>
      </dsp:txXfrm>
    </dsp:sp>
    <dsp:sp modelId="{CC89A21B-8688-4261-8AEE-85AB7A017C04}">
      <dsp:nvSpPr>
        <dsp:cNvPr id="0" name=""/>
        <dsp:cNvSpPr/>
      </dsp:nvSpPr>
      <dsp:spPr>
        <a:xfrm>
          <a:off x="5842781" y="1127589"/>
          <a:ext cx="1043353" cy="65535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Validate other design elements</a:t>
          </a:r>
        </a:p>
      </dsp:txBody>
      <dsp:txXfrm>
        <a:off x="5861976" y="1146784"/>
        <a:ext cx="1004963" cy="616966"/>
      </dsp:txXfrm>
    </dsp:sp>
    <dsp:sp modelId="{F1359F86-FB14-4E48-B8F9-4B2C71F8D98C}">
      <dsp:nvSpPr>
        <dsp:cNvPr id="0" name=""/>
        <dsp:cNvSpPr/>
      </dsp:nvSpPr>
      <dsp:spPr>
        <a:xfrm>
          <a:off x="6990470" y="1325891"/>
          <a:ext cx="221190" cy="258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6990470" y="1377641"/>
        <a:ext cx="154833" cy="155251"/>
      </dsp:txXfrm>
    </dsp:sp>
    <dsp:sp modelId="{21B1363C-4C86-48C9-8584-8487D95B35B5}">
      <dsp:nvSpPr>
        <dsp:cNvPr id="0" name=""/>
        <dsp:cNvSpPr/>
      </dsp:nvSpPr>
      <dsp:spPr>
        <a:xfrm>
          <a:off x="7303476" y="1127589"/>
          <a:ext cx="1043353" cy="655356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Final document review and approval</a:t>
          </a:r>
        </a:p>
      </dsp:txBody>
      <dsp:txXfrm>
        <a:off x="7322671" y="1146784"/>
        <a:ext cx="1004963" cy="6169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14A3E-6C7A-426D-8934-C9B78D105989}">
      <dsp:nvSpPr>
        <dsp:cNvPr id="0" name=""/>
        <dsp:cNvSpPr/>
      </dsp:nvSpPr>
      <dsp:spPr>
        <a:xfrm>
          <a:off x="2346" y="941153"/>
          <a:ext cx="888708" cy="86089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Select delivery method</a:t>
          </a:r>
          <a:endParaRPr lang="en-US" sz="1100" kern="1200" dirty="0"/>
        </a:p>
      </dsp:txBody>
      <dsp:txXfrm>
        <a:off x="27561" y="966368"/>
        <a:ext cx="838278" cy="810463"/>
      </dsp:txXfrm>
    </dsp:sp>
    <dsp:sp modelId="{7F8D1588-E962-4882-A838-BEC5299CC17E}">
      <dsp:nvSpPr>
        <dsp:cNvPr id="0" name=""/>
        <dsp:cNvSpPr/>
      </dsp:nvSpPr>
      <dsp:spPr>
        <a:xfrm>
          <a:off x="979926" y="1261400"/>
          <a:ext cx="188406" cy="220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979926" y="1305480"/>
        <a:ext cx="131884" cy="132239"/>
      </dsp:txXfrm>
    </dsp:sp>
    <dsp:sp modelId="{F6CAD343-4FE3-4143-BD27-7E50EFCC35D8}">
      <dsp:nvSpPr>
        <dsp:cNvPr id="0" name=""/>
        <dsp:cNvSpPr/>
      </dsp:nvSpPr>
      <dsp:spPr>
        <a:xfrm>
          <a:off x="1246538" y="941153"/>
          <a:ext cx="888708" cy="86089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Assemble list of bidders</a:t>
          </a:r>
          <a:endParaRPr lang="en-US" sz="1100" kern="1200" dirty="0"/>
        </a:p>
      </dsp:txBody>
      <dsp:txXfrm>
        <a:off x="1271753" y="966368"/>
        <a:ext cx="838278" cy="810463"/>
      </dsp:txXfrm>
    </dsp:sp>
    <dsp:sp modelId="{434FB664-A6DC-4AD0-891A-09BE5B16D836}">
      <dsp:nvSpPr>
        <dsp:cNvPr id="0" name=""/>
        <dsp:cNvSpPr/>
      </dsp:nvSpPr>
      <dsp:spPr>
        <a:xfrm>
          <a:off x="2224118" y="1261400"/>
          <a:ext cx="188406" cy="220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224118" y="1305480"/>
        <a:ext cx="131884" cy="132239"/>
      </dsp:txXfrm>
    </dsp:sp>
    <dsp:sp modelId="{4F67FB9E-BAAE-409E-ADF7-1C7FA60E2B37}">
      <dsp:nvSpPr>
        <dsp:cNvPr id="0" name=""/>
        <dsp:cNvSpPr/>
      </dsp:nvSpPr>
      <dsp:spPr>
        <a:xfrm>
          <a:off x="2490731" y="941153"/>
          <a:ext cx="888708" cy="86089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Follow selected delivery process</a:t>
          </a:r>
        </a:p>
      </dsp:txBody>
      <dsp:txXfrm>
        <a:off x="2515946" y="966368"/>
        <a:ext cx="838278" cy="810463"/>
      </dsp:txXfrm>
    </dsp:sp>
    <dsp:sp modelId="{C2FEF6E2-BCA0-4588-914C-3F3B2008D638}">
      <dsp:nvSpPr>
        <dsp:cNvPr id="0" name=""/>
        <dsp:cNvSpPr/>
      </dsp:nvSpPr>
      <dsp:spPr>
        <a:xfrm>
          <a:off x="3468310" y="1261400"/>
          <a:ext cx="188406" cy="220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3468310" y="1305480"/>
        <a:ext cx="131884" cy="132239"/>
      </dsp:txXfrm>
    </dsp:sp>
    <dsp:sp modelId="{F229FB26-43F1-4B05-8AF4-2A4D3444FA8A}">
      <dsp:nvSpPr>
        <dsp:cNvPr id="0" name=""/>
        <dsp:cNvSpPr/>
      </dsp:nvSpPr>
      <dsp:spPr>
        <a:xfrm>
          <a:off x="3734923" y="941153"/>
          <a:ext cx="888708" cy="86089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Bid</a:t>
          </a:r>
        </a:p>
      </dsp:txBody>
      <dsp:txXfrm>
        <a:off x="3760138" y="966368"/>
        <a:ext cx="838278" cy="810463"/>
      </dsp:txXfrm>
    </dsp:sp>
    <dsp:sp modelId="{FFD0DE26-7C6A-438F-AA0F-925B54FEC76A}">
      <dsp:nvSpPr>
        <dsp:cNvPr id="0" name=""/>
        <dsp:cNvSpPr/>
      </dsp:nvSpPr>
      <dsp:spPr>
        <a:xfrm>
          <a:off x="4712502" y="1261400"/>
          <a:ext cx="188406" cy="220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4712502" y="1305480"/>
        <a:ext cx="131884" cy="132239"/>
      </dsp:txXfrm>
    </dsp:sp>
    <dsp:sp modelId="{1BF55137-72BA-47A0-989A-7C99B5E7C770}">
      <dsp:nvSpPr>
        <dsp:cNvPr id="0" name=""/>
        <dsp:cNvSpPr/>
      </dsp:nvSpPr>
      <dsp:spPr>
        <a:xfrm>
          <a:off x="4979115" y="941153"/>
          <a:ext cx="888708" cy="86089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Interview </a:t>
          </a:r>
          <a:r>
            <a:rPr lang="en-US" sz="1100" kern="1200" dirty="0" smtClean="0"/>
            <a:t> and/or select qualified contractor</a:t>
          </a:r>
          <a:endParaRPr lang="en-US" sz="1100" kern="1200" dirty="0"/>
        </a:p>
      </dsp:txBody>
      <dsp:txXfrm>
        <a:off x="5004330" y="966368"/>
        <a:ext cx="838278" cy="810463"/>
      </dsp:txXfrm>
    </dsp:sp>
    <dsp:sp modelId="{B0950334-7DAF-478F-859A-553F3C7BFBB6}">
      <dsp:nvSpPr>
        <dsp:cNvPr id="0" name=""/>
        <dsp:cNvSpPr/>
      </dsp:nvSpPr>
      <dsp:spPr>
        <a:xfrm>
          <a:off x="5956694" y="1261400"/>
          <a:ext cx="188406" cy="220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5956694" y="1305480"/>
        <a:ext cx="131884" cy="132239"/>
      </dsp:txXfrm>
    </dsp:sp>
    <dsp:sp modelId="{0354CBFC-9766-4A0D-B1D4-156213F277B9}">
      <dsp:nvSpPr>
        <dsp:cNvPr id="0" name=""/>
        <dsp:cNvSpPr/>
      </dsp:nvSpPr>
      <dsp:spPr>
        <a:xfrm>
          <a:off x="6223307" y="941153"/>
          <a:ext cx="888708" cy="86089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Complete Contracting</a:t>
          </a:r>
        </a:p>
      </dsp:txBody>
      <dsp:txXfrm>
        <a:off x="6248522" y="966368"/>
        <a:ext cx="838278" cy="810463"/>
      </dsp:txXfrm>
    </dsp:sp>
    <dsp:sp modelId="{1778C083-0D4A-41F1-8EE0-2B9F40567732}">
      <dsp:nvSpPr>
        <dsp:cNvPr id="0" name=""/>
        <dsp:cNvSpPr/>
      </dsp:nvSpPr>
      <dsp:spPr>
        <a:xfrm>
          <a:off x="7200886" y="1261400"/>
          <a:ext cx="188406" cy="220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7200886" y="1305480"/>
        <a:ext cx="131884" cy="132239"/>
      </dsp:txXfrm>
    </dsp:sp>
    <dsp:sp modelId="{C1B8AB66-2CBC-41C4-B84F-ADAB1E840E60}">
      <dsp:nvSpPr>
        <dsp:cNvPr id="0" name=""/>
        <dsp:cNvSpPr/>
      </dsp:nvSpPr>
      <dsp:spPr>
        <a:xfrm>
          <a:off x="7467499" y="941153"/>
          <a:ext cx="888708" cy="86089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Prep for next phase</a:t>
          </a:r>
        </a:p>
      </dsp:txBody>
      <dsp:txXfrm>
        <a:off x="7492714" y="966368"/>
        <a:ext cx="838278" cy="8104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14A3E-6C7A-426D-8934-C9B78D105989}">
      <dsp:nvSpPr>
        <dsp:cNvPr id="0" name=""/>
        <dsp:cNvSpPr/>
      </dsp:nvSpPr>
      <dsp:spPr>
        <a:xfrm>
          <a:off x="4075" y="726610"/>
          <a:ext cx="1263436" cy="149095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Kick off meeting and  deliverables review</a:t>
          </a:r>
        </a:p>
      </dsp:txBody>
      <dsp:txXfrm>
        <a:off x="41080" y="763615"/>
        <a:ext cx="1189426" cy="1416943"/>
      </dsp:txXfrm>
    </dsp:sp>
    <dsp:sp modelId="{7F8D1588-E962-4882-A838-BEC5299CC17E}">
      <dsp:nvSpPr>
        <dsp:cNvPr id="0" name=""/>
        <dsp:cNvSpPr/>
      </dsp:nvSpPr>
      <dsp:spPr>
        <a:xfrm>
          <a:off x="1393855" y="1315421"/>
          <a:ext cx="267848" cy="3133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393855" y="1378087"/>
        <a:ext cx="187494" cy="188000"/>
      </dsp:txXfrm>
    </dsp:sp>
    <dsp:sp modelId="{F6CAD343-4FE3-4143-BD27-7E50EFCC35D8}">
      <dsp:nvSpPr>
        <dsp:cNvPr id="0" name=""/>
        <dsp:cNvSpPr/>
      </dsp:nvSpPr>
      <dsp:spPr>
        <a:xfrm>
          <a:off x="1772886" y="726610"/>
          <a:ext cx="1263436" cy="149095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Site Mobilization</a:t>
          </a:r>
        </a:p>
      </dsp:txBody>
      <dsp:txXfrm>
        <a:off x="1809891" y="763615"/>
        <a:ext cx="1189426" cy="1416943"/>
      </dsp:txXfrm>
    </dsp:sp>
    <dsp:sp modelId="{434FB664-A6DC-4AD0-891A-09BE5B16D836}">
      <dsp:nvSpPr>
        <dsp:cNvPr id="0" name=""/>
        <dsp:cNvSpPr/>
      </dsp:nvSpPr>
      <dsp:spPr>
        <a:xfrm>
          <a:off x="3162665" y="1315421"/>
          <a:ext cx="267848" cy="3133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3162665" y="1378087"/>
        <a:ext cx="187494" cy="188000"/>
      </dsp:txXfrm>
    </dsp:sp>
    <dsp:sp modelId="{4F67FB9E-BAAE-409E-ADF7-1C7FA60E2B37}">
      <dsp:nvSpPr>
        <dsp:cNvPr id="0" name=""/>
        <dsp:cNvSpPr/>
      </dsp:nvSpPr>
      <dsp:spPr>
        <a:xfrm>
          <a:off x="3541696" y="726610"/>
          <a:ext cx="1263436" cy="149095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Manage deliverables and pay invoices against schedule of values</a:t>
          </a:r>
        </a:p>
      </dsp:txBody>
      <dsp:txXfrm>
        <a:off x="3578701" y="763615"/>
        <a:ext cx="1189426" cy="1416943"/>
      </dsp:txXfrm>
    </dsp:sp>
    <dsp:sp modelId="{C2FEF6E2-BCA0-4588-914C-3F3B2008D638}">
      <dsp:nvSpPr>
        <dsp:cNvPr id="0" name=""/>
        <dsp:cNvSpPr/>
      </dsp:nvSpPr>
      <dsp:spPr>
        <a:xfrm>
          <a:off x="4931476" y="1315421"/>
          <a:ext cx="267848" cy="3133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4931476" y="1378087"/>
        <a:ext cx="187494" cy="188000"/>
      </dsp:txXfrm>
    </dsp:sp>
    <dsp:sp modelId="{F229FB26-43F1-4B05-8AF4-2A4D3444FA8A}">
      <dsp:nvSpPr>
        <dsp:cNvPr id="0" name=""/>
        <dsp:cNvSpPr/>
      </dsp:nvSpPr>
      <dsp:spPr>
        <a:xfrm>
          <a:off x="5310506" y="726610"/>
          <a:ext cx="1263436" cy="149095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Project controls and change management</a:t>
          </a:r>
        </a:p>
      </dsp:txBody>
      <dsp:txXfrm>
        <a:off x="5347511" y="763615"/>
        <a:ext cx="1189426" cy="1416943"/>
      </dsp:txXfrm>
    </dsp:sp>
    <dsp:sp modelId="{FFD0DE26-7C6A-438F-AA0F-925B54FEC76A}">
      <dsp:nvSpPr>
        <dsp:cNvPr id="0" name=""/>
        <dsp:cNvSpPr/>
      </dsp:nvSpPr>
      <dsp:spPr>
        <a:xfrm>
          <a:off x="6700286" y="1315421"/>
          <a:ext cx="267848" cy="3133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6700286" y="1378087"/>
        <a:ext cx="187494" cy="188000"/>
      </dsp:txXfrm>
    </dsp:sp>
    <dsp:sp modelId="{1BF55137-72BA-47A0-989A-7C99B5E7C770}">
      <dsp:nvSpPr>
        <dsp:cNvPr id="0" name=""/>
        <dsp:cNvSpPr/>
      </dsp:nvSpPr>
      <dsp:spPr>
        <a:xfrm>
          <a:off x="7079317" y="726610"/>
          <a:ext cx="1263436" cy="1490953"/>
        </a:xfrm>
        <a:prstGeom prst="roundRect">
          <a:avLst>
            <a:gd name="adj" fmla="val 10000"/>
          </a:avLst>
        </a:prstGeom>
        <a:solidFill>
          <a:srgbClr val="99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Punch list </a:t>
          </a:r>
          <a:r>
            <a:rPr lang="en-US" sz="1400" kern="1200" dirty="0"/>
            <a:t>and approve deliverables</a:t>
          </a:r>
        </a:p>
      </dsp:txBody>
      <dsp:txXfrm>
        <a:off x="7116322" y="763615"/>
        <a:ext cx="1189426" cy="14169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23192-C5A7-4B4B-A2D3-D4283CC38D25}">
      <dsp:nvSpPr>
        <dsp:cNvPr id="0" name=""/>
        <dsp:cNvSpPr/>
      </dsp:nvSpPr>
      <dsp:spPr>
        <a:xfrm>
          <a:off x="1246162" y="0"/>
          <a:ext cx="1287194" cy="71510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990000">
                <a:shade val="30000"/>
                <a:satMod val="115000"/>
              </a:srgbClr>
            </a:gs>
            <a:gs pos="50000">
              <a:srgbClr val="990000">
                <a:shade val="67500"/>
                <a:satMod val="115000"/>
              </a:srgbClr>
            </a:gs>
            <a:gs pos="100000">
              <a:srgbClr val="990000">
                <a:shade val="100000"/>
                <a:satMod val="11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>
                  <a:lumMod val="95000"/>
                </a:schemeClr>
              </a:solidFill>
            </a:rPr>
            <a:t>Activation and Transition</a:t>
          </a:r>
          <a:endParaRPr lang="en-US" sz="14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267107" y="20945"/>
        <a:ext cx="1245304" cy="673218"/>
      </dsp:txXfrm>
    </dsp:sp>
    <dsp:sp modelId="{30F72592-9AF6-4C56-BF04-3A9C047E079F}">
      <dsp:nvSpPr>
        <dsp:cNvPr id="0" name=""/>
        <dsp:cNvSpPr/>
      </dsp:nvSpPr>
      <dsp:spPr>
        <a:xfrm>
          <a:off x="3137365" y="0"/>
          <a:ext cx="1287194" cy="71510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90000">
                <a:shade val="30000"/>
                <a:satMod val="115000"/>
              </a:srgbClr>
            </a:gs>
            <a:gs pos="50000">
              <a:srgbClr val="990000">
                <a:shade val="67500"/>
                <a:satMod val="115000"/>
              </a:srgbClr>
            </a:gs>
            <a:gs pos="100000">
              <a:srgbClr val="990000">
                <a:shade val="100000"/>
                <a:satMod val="11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Closeout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158310" y="20945"/>
        <a:ext cx="1245304" cy="673218"/>
      </dsp:txXfrm>
    </dsp:sp>
    <dsp:sp modelId="{76D4A7F9-F9C9-4621-8100-EFB51D937F84}">
      <dsp:nvSpPr>
        <dsp:cNvPr id="0" name=""/>
        <dsp:cNvSpPr/>
      </dsp:nvSpPr>
      <dsp:spPr>
        <a:xfrm>
          <a:off x="2551234" y="3039209"/>
          <a:ext cx="536331" cy="536331"/>
        </a:xfrm>
        <a:prstGeom prst="triangle">
          <a:avLst/>
        </a:prstGeom>
        <a:solidFill>
          <a:schemeClr val="tx2">
            <a:lumMod val="75000"/>
            <a:lumOff val="2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A9F52-BA9D-4CDF-B0CA-7217692ECF20}">
      <dsp:nvSpPr>
        <dsp:cNvPr id="0" name=""/>
        <dsp:cNvSpPr/>
      </dsp:nvSpPr>
      <dsp:spPr>
        <a:xfrm rot="240000">
          <a:off x="1209915" y="2809385"/>
          <a:ext cx="3218968" cy="225092"/>
        </a:xfrm>
        <a:prstGeom prst="rect">
          <a:avLst/>
        </a:prstGeom>
        <a:solidFill>
          <a:schemeClr val="tx2">
            <a:lumMod val="75000"/>
            <a:lumOff val="2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F3EEC-BA71-4DB0-8A42-8761D40E98D4}">
      <dsp:nvSpPr>
        <dsp:cNvPr id="0" name=""/>
        <dsp:cNvSpPr/>
      </dsp:nvSpPr>
      <dsp:spPr>
        <a:xfrm rot="240000">
          <a:off x="3142626" y="2246599"/>
          <a:ext cx="1284338" cy="598370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/>
              </a:solidFill>
            </a:rPr>
            <a:t>Final Payments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/>
              </a:solidFill>
            </a:rPr>
            <a:t>&amp; Project </a:t>
          </a:r>
          <a:r>
            <a:rPr lang="en-US" sz="1000" kern="1200" dirty="0" smtClean="0">
              <a:solidFill>
                <a:schemeClr val="tx1"/>
              </a:solidFill>
            </a:rPr>
            <a:t>Closeout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171836" y="2275809"/>
        <a:ext cx="1225918" cy="539950"/>
      </dsp:txXfrm>
    </dsp:sp>
    <dsp:sp modelId="{77FB14F5-0B69-4786-AC4D-B44E611DA35F}">
      <dsp:nvSpPr>
        <dsp:cNvPr id="0" name=""/>
        <dsp:cNvSpPr/>
      </dsp:nvSpPr>
      <dsp:spPr>
        <a:xfrm rot="240000">
          <a:off x="3189108" y="1603002"/>
          <a:ext cx="1284338" cy="598370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/>
              </a:solidFill>
            </a:rPr>
            <a:t>Substantial completion &amp; occupancy</a:t>
          </a:r>
        </a:p>
      </dsp:txBody>
      <dsp:txXfrm>
        <a:off x="3218318" y="1632212"/>
        <a:ext cx="1225918" cy="539950"/>
      </dsp:txXfrm>
    </dsp:sp>
    <dsp:sp modelId="{1B2D764D-3C5E-4F99-AED9-692F3B128C91}">
      <dsp:nvSpPr>
        <dsp:cNvPr id="0" name=""/>
        <dsp:cNvSpPr/>
      </dsp:nvSpPr>
      <dsp:spPr>
        <a:xfrm rot="240000">
          <a:off x="3235590" y="973707"/>
          <a:ext cx="1284338" cy="598370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/>
              </a:solidFill>
            </a:rPr>
            <a:t>Record documents</a:t>
          </a:r>
        </a:p>
      </dsp:txBody>
      <dsp:txXfrm>
        <a:off x="3264800" y="1002917"/>
        <a:ext cx="1225918" cy="539950"/>
      </dsp:txXfrm>
    </dsp:sp>
    <dsp:sp modelId="{38C3DBA1-542D-48B4-8301-17F927ABB254}">
      <dsp:nvSpPr>
        <dsp:cNvPr id="0" name=""/>
        <dsp:cNvSpPr/>
      </dsp:nvSpPr>
      <dsp:spPr>
        <a:xfrm rot="240000">
          <a:off x="1301223" y="2117879"/>
          <a:ext cx="1284338" cy="598370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/>
              </a:solidFill>
            </a:rPr>
            <a:t>Validate Final Deliverables</a:t>
          </a:r>
        </a:p>
      </dsp:txBody>
      <dsp:txXfrm>
        <a:off x="1330433" y="2147089"/>
        <a:ext cx="1225918" cy="539950"/>
      </dsp:txXfrm>
    </dsp:sp>
    <dsp:sp modelId="{A62988C2-824F-40C4-BBEA-A95019F35F16}">
      <dsp:nvSpPr>
        <dsp:cNvPr id="0" name=""/>
        <dsp:cNvSpPr/>
      </dsp:nvSpPr>
      <dsp:spPr>
        <a:xfrm rot="240000">
          <a:off x="1347705" y="1474282"/>
          <a:ext cx="1284338" cy="598370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/>
              </a:solidFill>
            </a:rPr>
            <a:t>Customer Transition Plan</a:t>
          </a:r>
        </a:p>
      </dsp:txBody>
      <dsp:txXfrm>
        <a:off x="1376915" y="1503492"/>
        <a:ext cx="1225918" cy="539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845" cy="35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8" rIns="93317" bIns="46658" numCol="1" anchor="t" anchorCtr="0" compatLnSpc="1">
            <a:prstTxWarp prst="textNoShape">
              <a:avLst/>
            </a:prstTxWarp>
          </a:bodyPr>
          <a:lstStyle>
            <a:lvl1pPr defTabSz="93326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664" y="0"/>
            <a:ext cx="4034845" cy="35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8" rIns="93317" bIns="46658" numCol="1" anchor="t" anchorCtr="0" compatLnSpc="1">
            <a:prstTxWarp prst="textNoShape">
              <a:avLst/>
            </a:prstTxWarp>
          </a:bodyPr>
          <a:lstStyle>
            <a:lvl1pPr algn="r" defTabSz="93326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9876"/>
            <a:ext cx="4034845" cy="35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8" rIns="93317" bIns="46658" numCol="1" anchor="b" anchorCtr="0" compatLnSpc="1">
            <a:prstTxWarp prst="textNoShape">
              <a:avLst/>
            </a:prstTxWarp>
          </a:bodyPr>
          <a:lstStyle>
            <a:lvl1pPr defTabSz="93326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664" y="6669876"/>
            <a:ext cx="4034845" cy="35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8" rIns="93317" bIns="46658" numCol="1" anchor="b" anchorCtr="0" compatLnSpc="1">
            <a:prstTxWarp prst="textNoShape">
              <a:avLst/>
            </a:prstTxWarp>
          </a:bodyPr>
          <a:lstStyle>
            <a:lvl1pPr algn="r" defTabSz="933260">
              <a:defRPr sz="1200"/>
            </a:lvl1pPr>
          </a:lstStyle>
          <a:p>
            <a:pPr>
              <a:defRPr/>
            </a:pPr>
            <a:fld id="{CD6FC602-0F9C-4B3D-80FD-ED9B36B45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34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845" cy="35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664" y="0"/>
            <a:ext cx="4034845" cy="35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27050"/>
            <a:ext cx="3508375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343" y="3336530"/>
            <a:ext cx="7444416" cy="315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9876"/>
            <a:ext cx="4034845" cy="35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664" y="6669876"/>
            <a:ext cx="4034845" cy="35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78CD90-4BAB-4EC2-8A9A-66DD1BBB5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F9C26-071E-441C-A243-2DC1C485A02B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8155D-67E3-4C3B-B38B-6F27EBBCDA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84261-0EFA-4461-9E10-D16E3D4B0888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B754-6717-4B89-A55F-7FC56EE20C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30188"/>
            <a:ext cx="2171700" cy="3279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30188"/>
            <a:ext cx="6362700" cy="3279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D29EC-3877-4364-9298-64E46EB94617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150A5-D34E-4D78-BC05-5965096CE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0268-AE95-46A6-917B-B6EB57A0AD6D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88DB1-164E-473C-BFA5-10A30B62E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AF88F-5C69-4021-95F1-D68555D35F37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047AB-1999-4517-92B2-69F9DFC74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9363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9363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DF3A3-BFB1-4EEE-9BD1-726CF1FBFEAD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A8BDD-24E0-49D0-9B56-BB577316C0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A85F9-2305-4C4F-BEE8-ADEC5BB2B8FF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C8B1C-E82C-4BE5-A66E-6D1A59382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1CF12-165B-4AD9-B7F0-3015E113054F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F726-4E1B-4E94-8211-5B800CAB6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FA386-EAC5-44AA-8044-195DBE5A7AFA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23E5-E275-4621-BA47-F51494C0B9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2785C-0366-47EB-A57E-5B9999500420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74CA9-6AA5-414A-938E-8FA4B7F8E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13BA-7347-486C-AB27-571B5334F504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90BBD-BFFD-4D4E-8B8F-B42F9A82AE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10287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30188"/>
            <a:ext cx="868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49363"/>
            <a:ext cx="82296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35050" y="6529388"/>
            <a:ext cx="1963738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900"/>
            </a:lvl1pPr>
          </a:lstStyle>
          <a:p>
            <a:pPr>
              <a:defRPr/>
            </a:pPr>
            <a:fld id="{8E453860-5C00-41D7-A467-821221099B46}" type="datetime1">
              <a:rPr lang="en-US" smtClean="0"/>
              <a:t>6/15/2015</a:t>
            </a:fld>
            <a:endParaRPr 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9388"/>
            <a:ext cx="377507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507163"/>
            <a:ext cx="8048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fld id="{D5C5375E-EDA7-45B9-BAB0-29200531C3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acilities.med.wustl.edu/planning-construction/design-standard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9245" y="3892034"/>
            <a:ext cx="490551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/>
              <a:t>Project Delivery Overview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41785" y="4771292"/>
            <a:ext cx="270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June 2015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31" y="1435604"/>
            <a:ext cx="2968758" cy="199339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2: Scope Development</a:t>
            </a:r>
          </a:p>
        </p:txBody>
      </p:sp>
      <p:pic>
        <p:nvPicPr>
          <p:cNvPr id="4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0075" y="1266092"/>
            <a:ext cx="5197433" cy="198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" y="3757407"/>
            <a:ext cx="8834437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2: Scope Development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22030" y="1565887"/>
            <a:ext cx="8264769" cy="769441"/>
          </a:xfrm>
        </p:spPr>
        <p:txBody>
          <a:bodyPr/>
          <a:lstStyle/>
          <a:p>
            <a:pPr marL="0" indent="0" algn="r"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 algn="r">
              <a:buNone/>
            </a:pP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3633" y="992144"/>
            <a:ext cx="8388336" cy="553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7472" indent="-347472">
              <a:buFont typeface="Arial" pitchFamily="34" charset="0"/>
              <a:buChar char="•"/>
            </a:pPr>
            <a:r>
              <a:rPr lang="en-US" sz="1900" dirty="0" smtClean="0"/>
              <a:t>The focus of this step is preparing the project charter and initial project scope.  </a:t>
            </a:r>
          </a:p>
          <a:p>
            <a:pPr marL="0" indent="0">
              <a:buFont typeface="Arial" pitchFamily="34" charset="0"/>
              <a:buChar char="•"/>
            </a:pPr>
            <a:endParaRPr lang="en-US" sz="1900" dirty="0" smtClean="0"/>
          </a:p>
          <a:p>
            <a:pPr marL="347472" indent="-347472">
              <a:buFont typeface="Arial" pitchFamily="34" charset="0"/>
              <a:buChar char="•"/>
            </a:pPr>
            <a:r>
              <a:rPr lang="en-US" sz="1900" dirty="0" smtClean="0"/>
              <a:t>Chartering is a structured process used to guide the project team through the defining the project purpose, critical success factors, goals, roles and responsibilities and other elements that ensure a high-quality performance. </a:t>
            </a:r>
          </a:p>
          <a:p>
            <a:pPr marL="0" indent="0">
              <a:buFont typeface="Arial" pitchFamily="34" charset="0"/>
              <a:buChar char="•"/>
            </a:pPr>
            <a:endParaRPr lang="en-US" sz="1900" dirty="0" smtClean="0"/>
          </a:p>
          <a:p>
            <a:pPr marL="347472" indent="-347472">
              <a:buFont typeface="Arial" pitchFamily="34" charset="0"/>
              <a:buChar char="•"/>
            </a:pPr>
            <a:r>
              <a:rPr lang="en-US" sz="1900" dirty="0" smtClean="0"/>
              <a:t>This phase includes developing the project definition and vision, establishing the Project Team, defining project objectives and requirements, and project set-up in the work management system.</a:t>
            </a:r>
          </a:p>
          <a:p>
            <a:pPr marL="0" indent="0">
              <a:buFont typeface="Arial" pitchFamily="34" charset="0"/>
              <a:buChar char="•"/>
            </a:pPr>
            <a:endParaRPr lang="en-US" sz="1900" dirty="0" smtClean="0"/>
          </a:p>
          <a:p>
            <a:pPr marL="347472" indent="-347472">
              <a:buFont typeface="Arial" pitchFamily="34" charset="0"/>
              <a:buChar char="•"/>
            </a:pPr>
            <a:r>
              <a:rPr lang="en-US" sz="1900" dirty="0" smtClean="0"/>
              <a:t>At the end of this step, the project will have received all customer approvals and funding authorizations. </a:t>
            </a:r>
          </a:p>
          <a:p>
            <a:pPr marL="347472" indent="-347472">
              <a:buFont typeface="Arial" pitchFamily="34" charset="0"/>
              <a:buChar char="•"/>
            </a:pPr>
            <a:endParaRPr lang="en-US" sz="1900" dirty="0" smtClean="0"/>
          </a:p>
          <a:p>
            <a:pPr marL="347472" indent="-347472">
              <a:buFont typeface="Arial" pitchFamily="34" charset="0"/>
              <a:buChar char="•"/>
            </a:pPr>
            <a:r>
              <a:rPr lang="en-US" sz="1900" dirty="0" smtClean="0"/>
              <a:t>All projects should have a charter – even small ones!!! – Scale to accommodate size &amp; scope!</a:t>
            </a:r>
            <a:endParaRPr lang="en-US" sz="19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3: Selection of Design Team</a:t>
            </a:r>
          </a:p>
        </p:txBody>
      </p:sp>
      <p:pic>
        <p:nvPicPr>
          <p:cNvPr id="6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7723" y="1249363"/>
            <a:ext cx="6435968" cy="2079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28816729"/>
              </p:ext>
            </p:extLst>
          </p:nvPr>
        </p:nvGraphicFramePr>
        <p:xfrm>
          <a:off x="349346" y="3592307"/>
          <a:ext cx="8525023" cy="238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3: Selection of Design Team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33388" y="1249363"/>
            <a:ext cx="8042275" cy="3391698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phase includes procuring the design products and services required for successful project design delivery.  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two primary methods of procuring these services are: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 Selection Architect/Engineer – Informal Process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Request for Proposal (RFP) process  </a:t>
            </a:r>
          </a:p>
          <a:p>
            <a:pPr marL="0" lvl="1" indent="0">
              <a:buNone/>
            </a:pP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1" indent="339725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 commissioning agent will be utilized, this service should be selected parallel to the selection of the design team and engaged throughout the life of the project.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4: Design Phase</a:t>
            </a:r>
          </a:p>
        </p:txBody>
      </p:sp>
      <p:pic>
        <p:nvPicPr>
          <p:cNvPr id="5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6954" y="1249363"/>
            <a:ext cx="5791200" cy="226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15364288"/>
              </p:ext>
            </p:extLst>
          </p:nvPr>
        </p:nvGraphicFramePr>
        <p:xfrm>
          <a:off x="457201" y="3513712"/>
          <a:ext cx="8346830" cy="2910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4: Design Phase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49363"/>
            <a:ext cx="8264525" cy="4178422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Continuously monitoring the scope of work being designed and comparing it to the scope of work planned and budgeted is critical.  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Planner/Project Manager proactively ensures that the project meets expectations within the defined constraints, including delivering a project on time and on budget.  As a result of managing deliverables, change may be deemed necessary.  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designs should adhere to the </a:t>
            </a:r>
            <a:r>
              <a:rPr lang="en-US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WUSM Design Guidelines and Standards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Any variance must be presented and approved by the Project Team and a signed variance form must become part of the project record. No exceptions!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5: Selection of Contractor</a:t>
            </a:r>
          </a:p>
        </p:txBody>
      </p:sp>
      <p:pic>
        <p:nvPicPr>
          <p:cNvPr id="4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7267" y="1230923"/>
            <a:ext cx="5530887" cy="2157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98689350"/>
              </p:ext>
            </p:extLst>
          </p:nvPr>
        </p:nvGraphicFramePr>
        <p:xfrm>
          <a:off x="363414" y="3505200"/>
          <a:ext cx="8358555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5: Selection of Contractor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49362"/>
            <a:ext cx="7831138" cy="5226046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This phase includes procuring the construction products and services required for successful project delivery. 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Methods of contractor selection include: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Design-Bid-Build</a:t>
            </a:r>
          </a:p>
          <a:p>
            <a:pPr lvl="1"/>
            <a:r>
              <a:rPr lang="en-US" sz="1800" dirty="0" smtClean="0">
                <a:ea typeface="+mn-ea"/>
                <a:cs typeface="+mn-cs"/>
              </a:rPr>
              <a:t>CM – GMP with Guaranteed Maximum Price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CM – At Risk</a:t>
            </a:r>
          </a:p>
          <a:p>
            <a:pPr lvl="1"/>
            <a:r>
              <a:rPr lang="en-US" sz="1800" dirty="0" smtClean="0">
                <a:ea typeface="+mn-ea"/>
                <a:cs typeface="+mn-cs"/>
              </a:rPr>
              <a:t>In-House Renovations (Owner Provided Service)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Continuing Services (utilizing Continuing Services Agreement)  </a:t>
            </a:r>
          </a:p>
          <a:p>
            <a:pPr lvl="1"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This phase also includes the procurement of Owner Provided </a:t>
            </a:r>
            <a:r>
              <a:rPr lang="en-US" sz="2400" dirty="0" smtClean="0">
                <a:solidFill>
                  <a:schemeClr val="tx1"/>
                </a:solidFill>
              </a:rPr>
              <a:t>Services.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6: Construction Phase</a:t>
            </a:r>
          </a:p>
        </p:txBody>
      </p:sp>
      <p:pic>
        <p:nvPicPr>
          <p:cNvPr id="4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8404" y="1319456"/>
            <a:ext cx="5764582" cy="22326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61573930"/>
              </p:ext>
            </p:extLst>
          </p:nvPr>
        </p:nvGraphicFramePr>
        <p:xfrm>
          <a:off x="398586" y="3515240"/>
          <a:ext cx="8346829" cy="2944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6: Construction Phase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64525" cy="5755422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Continuously communicating and monitoring the scope of work being constructed and comparing it to the scope of work that was designed is critical.  </a:t>
            </a:r>
          </a:p>
          <a:p>
            <a:endParaRPr lang="en-US" sz="2000" dirty="0" smtClean="0"/>
          </a:p>
          <a:p>
            <a:r>
              <a:rPr lang="en-US" sz="2000" dirty="0" smtClean="0"/>
              <a:t>The Planner/Project Manager proactively ensures that the project meets expectations within the defined constraints, including delivering a project “on time and on budget.” Inspections of work should take place throughout this phase. 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As a result of managing deliverables, change may be deemed necessary.  Developing appropriate guidelines and processes for addressing change is crucial to a successful project.</a:t>
            </a:r>
          </a:p>
          <a:p>
            <a:endParaRPr lang="en-US" sz="2000" dirty="0"/>
          </a:p>
          <a:p>
            <a:r>
              <a:rPr lang="en-US" sz="2000" dirty="0" smtClean="0"/>
              <a:t>Changes must be tracked by the “Category” of change and reported during each monthly report as well as summarized at the end of the project by category, amount and % of Total Construction </a:t>
            </a:r>
            <a:r>
              <a:rPr lang="en-US" sz="2000" dirty="0" smtClean="0"/>
              <a:t>Budget.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Planner/Project Management Concept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1016" y="1373428"/>
            <a:ext cx="8768861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3700" indent="-393700">
              <a:spcBef>
                <a:spcPct val="4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sz="2000" b="1" dirty="0"/>
              <a:t>Project Management </a:t>
            </a:r>
            <a:r>
              <a:rPr lang="en-US" sz="2000" b="1" dirty="0" smtClean="0"/>
              <a:t>Concepts</a:t>
            </a:r>
          </a:p>
          <a:p>
            <a:pPr marL="393700" indent="-393700">
              <a:spcBef>
                <a:spcPct val="4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sz="2000" b="1" dirty="0"/>
              <a:t>Step 1:  Needs Development</a:t>
            </a:r>
          </a:p>
          <a:p>
            <a:pPr marL="393700" indent="-393700">
              <a:spcBef>
                <a:spcPct val="4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sz="2000" b="1" dirty="0"/>
              <a:t>Step 2:  Scope Development</a:t>
            </a:r>
          </a:p>
          <a:p>
            <a:pPr marL="393700" indent="-393700">
              <a:spcBef>
                <a:spcPct val="4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sz="2000" b="1" dirty="0"/>
              <a:t>Step 3:  Selection of Design Team</a:t>
            </a:r>
          </a:p>
          <a:p>
            <a:pPr marL="393700" indent="-393700">
              <a:spcBef>
                <a:spcPct val="4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sz="2000" b="1" dirty="0"/>
              <a:t>Step 4:  Design Phase</a:t>
            </a:r>
          </a:p>
          <a:p>
            <a:pPr marL="393700" indent="-393700">
              <a:spcBef>
                <a:spcPct val="4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sz="2000" b="1" dirty="0"/>
              <a:t>Step 5:  Selection of Contractor</a:t>
            </a:r>
          </a:p>
          <a:p>
            <a:pPr marL="393700" indent="-393700">
              <a:spcBef>
                <a:spcPct val="4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sz="2000" b="1" dirty="0"/>
              <a:t>Step 6:  Construction Phase</a:t>
            </a:r>
          </a:p>
          <a:p>
            <a:pPr marL="393700" indent="-393700">
              <a:spcBef>
                <a:spcPct val="4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sz="2000" b="1" dirty="0"/>
              <a:t>Step 7: Transition, Activation and Closeout</a:t>
            </a:r>
          </a:p>
          <a:p>
            <a:pPr marL="393700" indent="-393700">
              <a:spcBef>
                <a:spcPct val="4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sz="2000" b="1" dirty="0"/>
              <a:t>Wrap-Up Summary </a:t>
            </a:r>
          </a:p>
          <a:p>
            <a:pPr>
              <a:spcBef>
                <a:spcPct val="40000"/>
              </a:spcBef>
              <a:spcAft>
                <a:spcPct val="30000"/>
              </a:spcAft>
            </a:pP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1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7: Transition, Activation and Closeout</a:t>
            </a:r>
          </a:p>
        </p:txBody>
      </p:sp>
      <p:pic>
        <p:nvPicPr>
          <p:cNvPr id="4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3784" y="1207477"/>
            <a:ext cx="5052645" cy="1825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7692455"/>
              </p:ext>
            </p:extLst>
          </p:nvPr>
        </p:nvGraphicFramePr>
        <p:xfrm>
          <a:off x="164124" y="2947620"/>
          <a:ext cx="5638800" cy="357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7: Transition, Activation and Closeout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1887"/>
            <a:ext cx="8264525" cy="5484578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Project transition, activation and close-out captures the last construction-related issues including customer transitions, building systems activation, systems training, administrative (collection/distribution of Operations and Maintenance Manuals, Warranties and all other project documents), financial and contracts closeout and collecting project evaluations and assessments.  </a:t>
            </a:r>
          </a:p>
          <a:p>
            <a:endParaRPr lang="en-US" sz="2400" dirty="0"/>
          </a:p>
          <a:p>
            <a:r>
              <a:rPr lang="en-US" sz="2400" dirty="0" smtClean="0"/>
              <a:t>A Project is not considered closed until this step is complete.  This is critical to the PM/Planners annual performance evaluation.  PM’s will not be eligible for the annual bonus </a:t>
            </a:r>
            <a:r>
              <a:rPr lang="en-US" sz="2400" smtClean="0"/>
              <a:t>program if </a:t>
            </a:r>
            <a:r>
              <a:rPr lang="en-US" sz="2400" dirty="0" smtClean="0"/>
              <a:t>projects are not closed out correctly and timely.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Other Items of Significance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131888"/>
            <a:ext cx="8264525" cy="550304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b="1" dirty="0" smtClean="0"/>
              <a:t>Project Reporting &amp; Close Out Form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/>
              <a:t>Weekly Project Highlights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/>
              <a:t>Records retention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/>
              <a:t>Non Emotional, Factual &amp; Brief Communications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/>
              <a:t>Encourage person-to-person communication </a:t>
            </a:r>
            <a:r>
              <a:rPr lang="en-US" sz="2000" b="1" i="1" dirty="0" smtClean="0"/>
              <a:t>(pick up the phone)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/>
              <a:t>Own the Message…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/>
              <a:t>Know when to Escalate!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/>
              <a:t>Performance &amp; Quality Matters!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Wrap Up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950913"/>
            <a:ext cx="8264525" cy="545995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endParaRPr lang="en-US" sz="2400" b="1" dirty="0" smtClean="0"/>
          </a:p>
          <a:p>
            <a:pPr eaLnBrk="1" hangingPunct="1">
              <a:lnSpc>
                <a:spcPct val="150000"/>
              </a:lnSpc>
              <a:buNone/>
            </a:pPr>
            <a:r>
              <a:rPr lang="en-US" sz="2400" b="1" dirty="0" smtClean="0"/>
              <a:t>Keys to Success: 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en-US" sz="1600" b="1" dirty="0" smtClean="0"/>
              <a:t>UTILIZE YOUR PROJECT DELIVERY MANUAL &amp; YOUR PLANNER/PM TOOLS!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Communication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Resource Management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Change Management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Project Tools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Support Processes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Closeout</a:t>
            </a:r>
            <a:r>
              <a:rPr lang="en-US" sz="2400" dirty="0"/>
              <a:t> </a:t>
            </a:r>
            <a:r>
              <a:rPr lang="en-US" sz="2400" dirty="0" smtClean="0"/>
              <a:t>&amp; Reporting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132132"/>
            <a:ext cx="8264769" cy="2357568"/>
          </a:xfrm>
        </p:spPr>
        <p:txBody>
          <a:bodyPr/>
          <a:lstStyle/>
          <a:p>
            <a:pPr lvl="0">
              <a:buNone/>
            </a:pPr>
            <a:r>
              <a:rPr lang="en-US" sz="2000" dirty="0" smtClean="0"/>
              <a:t> 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Questions / Discussion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>
              <a:buNone/>
            </a:pP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 Planner/Project Management Concepts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49362"/>
            <a:ext cx="8229600" cy="5262979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Three distinct areas to be aware of: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dirty="0" smtClean="0"/>
              <a:t>Statute</a:t>
            </a:r>
          </a:p>
          <a:p>
            <a:pPr lvl="2" eaLnBrk="1" hangingPunct="1">
              <a:spcBef>
                <a:spcPct val="0"/>
              </a:spcBef>
            </a:pPr>
            <a:r>
              <a:rPr lang="en-US" b="1" dirty="0" smtClean="0"/>
              <a:t>Code compliance, city permits </a:t>
            </a:r>
          </a:p>
          <a:p>
            <a:pPr marL="914400" lvl="2" indent="0" eaLnBrk="1" hangingPunct="1">
              <a:spcBef>
                <a:spcPct val="0"/>
              </a:spcBef>
              <a:buNone/>
            </a:pPr>
            <a:r>
              <a:rPr lang="en-US" b="1" dirty="0" smtClean="0"/>
              <a:t>and applicable regulatory requirements</a:t>
            </a:r>
          </a:p>
          <a:p>
            <a:pPr marL="914400" lvl="2" indent="0" eaLnBrk="1" hangingPunct="1">
              <a:spcBef>
                <a:spcPct val="0"/>
              </a:spcBef>
              <a:buNone/>
            </a:pPr>
            <a:endParaRPr lang="en-US" b="1" dirty="0" smtClean="0"/>
          </a:p>
          <a:p>
            <a:pPr lvl="1" eaLnBrk="1" hangingPunct="1">
              <a:spcBef>
                <a:spcPct val="0"/>
              </a:spcBef>
            </a:pPr>
            <a:r>
              <a:rPr lang="en-US" b="1" dirty="0" smtClean="0"/>
              <a:t>Policy</a:t>
            </a:r>
          </a:p>
          <a:p>
            <a:pPr lvl="2" eaLnBrk="1" hangingPunct="1">
              <a:spcBef>
                <a:spcPct val="0"/>
              </a:spcBef>
            </a:pPr>
            <a:r>
              <a:rPr lang="en-US" b="1" dirty="0" smtClean="0"/>
              <a:t>University/WUMC, WUSM Policies	</a:t>
            </a:r>
          </a:p>
          <a:p>
            <a:pPr lvl="1" eaLnBrk="1" hangingPunct="1">
              <a:spcBef>
                <a:spcPct val="0"/>
              </a:spcBef>
            </a:pPr>
            <a:endParaRPr lang="en-US" b="1" dirty="0" smtClean="0"/>
          </a:p>
          <a:p>
            <a:pPr lvl="1" eaLnBrk="1" hangingPunct="1">
              <a:spcBef>
                <a:spcPct val="0"/>
              </a:spcBef>
            </a:pPr>
            <a:r>
              <a:rPr lang="en-US" b="1" dirty="0" smtClean="0"/>
              <a:t>Process</a:t>
            </a:r>
          </a:p>
          <a:p>
            <a:pPr lvl="2" eaLnBrk="1" hangingPunct="1">
              <a:spcBef>
                <a:spcPct val="0"/>
              </a:spcBef>
            </a:pPr>
            <a:r>
              <a:rPr lang="en-US" b="1" dirty="0" smtClean="0"/>
              <a:t>Developed by the University and FMD departments to ensure efficiency and compliance with above referenced statutes and policies</a:t>
            </a:r>
          </a:p>
        </p:txBody>
      </p:sp>
      <p:pic>
        <p:nvPicPr>
          <p:cNvPr id="7" name="Picture 4" descr="MCj043487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25030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Planner/Project Management Concepts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83323" y="5310554"/>
            <a:ext cx="1805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Minor &amp; Planned Projects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49363"/>
            <a:ext cx="8264525" cy="48936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title “Planner/Project Manager”, while emphasizing the importance of overseeing and monitoring a project, can cause one to overlook other leadership skills needed to successfully lead a project to completion.  A Planner/Project Manager has leadership and management obligations. There are six major responsibilities associated with the roles of manager and leader.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	Focus on the Customer and University Stewardship Role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	Create the Project Vision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	Build and Maintain the Project Team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	Plan the Project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	Managing Resources (Budget, Time &amp; Quality)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AutoNum type="arabicPeriod" startAt="6"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Ensuring Quality</a:t>
            </a:r>
          </a:p>
          <a:p>
            <a:pPr marL="457200" indent="-457200">
              <a:buAutoNum type="arabicPeriod" startAt="6"/>
            </a:pPr>
            <a:r>
              <a:rPr lang="en-US" sz="2000" b="1" dirty="0" smtClean="0"/>
              <a:t>Communicate, Communicate, Communicate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Planner/Project Management Concepts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83323" y="5310554"/>
            <a:ext cx="1805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Minor &amp; Planned Projects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49362"/>
            <a:ext cx="8264525" cy="4585871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“customer” is a person or organization that is the primary user of the end product or service.  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“stakeholder” is a person or organization that has a stake or interest in the project. 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“executive team” is a group of people that have the final contractual or project cost approval authority.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dirty="0" smtClean="0"/>
              <a:t>A “neighbor” is a person or organization whose facility or interest normally border or touch a project or project site.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Planner/Project Management Concept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6859" y="1261086"/>
            <a:ext cx="8264769" cy="991041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 marL="339725" indent="0">
              <a:buNone/>
            </a:pPr>
            <a:endParaRPr lang="en-US" sz="2000" dirty="0" smtClean="0"/>
          </a:p>
          <a:p>
            <a:pPr marL="339725" indent="0">
              <a:buNone/>
            </a:pPr>
            <a:endParaRPr lang="en-US" sz="12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2764" y="1160341"/>
            <a:ext cx="824059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2000" dirty="0" smtClean="0"/>
              <a:t>Additional keys to successful project delivery include: </a:t>
            </a:r>
          </a:p>
          <a:p>
            <a:pPr>
              <a:buFontTx/>
              <a:buNone/>
            </a:pPr>
            <a:endParaRPr lang="en-US" sz="2000" dirty="0" smtClean="0"/>
          </a:p>
          <a:p>
            <a:r>
              <a:rPr lang="en-US" sz="2000" dirty="0" smtClean="0"/>
              <a:t>Well-developed and endorsed project work plan</a:t>
            </a:r>
          </a:p>
          <a:p>
            <a:r>
              <a:rPr lang="en-US" sz="2000" dirty="0" smtClean="0"/>
              <a:t>Project tools</a:t>
            </a:r>
          </a:p>
          <a:p>
            <a:r>
              <a:rPr lang="en-US" sz="2000" dirty="0" smtClean="0"/>
              <a:t>Performance measures and metrics (Quality)</a:t>
            </a:r>
          </a:p>
          <a:p>
            <a:r>
              <a:rPr lang="en-US" sz="2000" dirty="0" smtClean="0"/>
              <a:t>Project chartering and project contact list at the start of the project</a:t>
            </a:r>
          </a:p>
          <a:p>
            <a:r>
              <a:rPr lang="en-US" sz="2000" dirty="0" smtClean="0"/>
              <a:t>Continual and consistent contact</a:t>
            </a:r>
          </a:p>
          <a:p>
            <a:r>
              <a:rPr lang="en-US" sz="2000" dirty="0" smtClean="0"/>
              <a:t>Meeting minutes</a:t>
            </a:r>
          </a:p>
          <a:p>
            <a:r>
              <a:rPr lang="en-US" sz="2000" dirty="0" smtClean="0"/>
              <a:t>Establish and meet your major milestones</a:t>
            </a:r>
          </a:p>
          <a:p>
            <a:r>
              <a:rPr lang="en-US" sz="2000" dirty="0" smtClean="0"/>
              <a:t>Communication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The benefits of a well-developed project delivery process are satisfied customers  and stakeholders who receive high-quality projects that routinely meet expectations, costs, and schedule goals; and a consistent customer focus that is adaptable to ever-changing demands and challenges.  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Project Process Overview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6859" y="1261086"/>
            <a:ext cx="8264769" cy="621709"/>
          </a:xfrm>
        </p:spPr>
        <p:txBody>
          <a:bodyPr/>
          <a:lstStyle/>
          <a:p>
            <a:pPr marL="339725" indent="0">
              <a:buNone/>
            </a:pPr>
            <a:endParaRPr lang="en-US" sz="2000" dirty="0" smtClean="0"/>
          </a:p>
          <a:p>
            <a:pPr marL="339725" indent="0">
              <a:buNone/>
            </a:pPr>
            <a:endParaRPr lang="en-US" sz="1200" dirty="0" smtClean="0"/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44463" y="1992313"/>
            <a:ext cx="8851900" cy="2967037"/>
            <a:chOff x="91" y="1255"/>
            <a:chExt cx="5576" cy="1869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541" y="1255"/>
              <a:ext cx="3471" cy="1869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91" y="1824"/>
              <a:ext cx="513" cy="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CC3300"/>
                  </a:solidFill>
                </a:rPr>
                <a:t>Initiate the Project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822" y="1824"/>
              <a:ext cx="634" cy="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CC3300"/>
                  </a:solidFill>
                </a:rPr>
                <a:t>Plan the Project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b="1" dirty="0">
                  <a:solidFill>
                    <a:srgbClr val="CC3300"/>
                  </a:solidFill>
                </a:rPr>
                <a:t>by Phase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674" y="1812"/>
              <a:ext cx="632" cy="4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CC3300"/>
                  </a:solidFill>
                </a:rPr>
                <a:t>Procure Services/ Products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443" y="1812"/>
              <a:ext cx="476" cy="4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CC3300"/>
                  </a:solidFill>
                </a:rPr>
                <a:t>Close the Phase</a:t>
              </a:r>
            </a:p>
          </p:txBody>
        </p:sp>
        <p:cxnSp>
          <p:nvCxnSpPr>
            <p:cNvPr id="11" name="AutoShape 7"/>
            <p:cNvCxnSpPr>
              <a:cxnSpLocks noChangeShapeType="1"/>
              <a:stCxn id="7" idx="3"/>
              <a:endCxn id="8" idx="1"/>
            </p:cNvCxnSpPr>
            <p:nvPr/>
          </p:nvCxnSpPr>
          <p:spPr bwMode="auto">
            <a:xfrm>
              <a:off x="612" y="2043"/>
              <a:ext cx="20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8"/>
            <p:cNvCxnSpPr>
              <a:cxnSpLocks noChangeShapeType="1"/>
              <a:stCxn id="8" idx="3"/>
              <a:endCxn id="9" idx="1"/>
            </p:cNvCxnSpPr>
            <p:nvPr/>
          </p:nvCxnSpPr>
          <p:spPr bwMode="auto">
            <a:xfrm>
              <a:off x="1464" y="2043"/>
              <a:ext cx="202" cy="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5138" y="1813"/>
              <a:ext cx="529" cy="4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CC3300"/>
                  </a:solidFill>
                </a:rPr>
                <a:t>Close the Project</a:t>
              </a:r>
            </a:p>
          </p:txBody>
        </p:sp>
        <p:cxnSp>
          <p:nvCxnSpPr>
            <p:cNvPr id="14" name="AutoShape 11"/>
            <p:cNvCxnSpPr>
              <a:cxnSpLocks noChangeShapeType="1"/>
              <a:stCxn id="10" idx="3"/>
              <a:endCxn id="13" idx="1"/>
            </p:cNvCxnSpPr>
            <p:nvPr/>
          </p:nvCxnSpPr>
          <p:spPr bwMode="auto">
            <a:xfrm>
              <a:off x="4927" y="2050"/>
              <a:ext cx="203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2"/>
            <p:cNvCxnSpPr>
              <a:cxnSpLocks noChangeShapeType="1"/>
              <a:stCxn id="10" idx="2"/>
              <a:endCxn id="9" idx="2"/>
            </p:cNvCxnSpPr>
            <p:nvPr/>
          </p:nvCxnSpPr>
          <p:spPr bwMode="auto">
            <a:xfrm rot="5400000">
              <a:off x="3335" y="951"/>
              <a:ext cx="1" cy="2691"/>
            </a:xfrm>
            <a:prstGeom prst="bentConnector3">
              <a:avLst>
                <a:gd name="adj1" fmla="val 63800014"/>
              </a:avLst>
            </a:prstGeom>
            <a:noFill/>
            <a:ln w="76200">
              <a:solidFill>
                <a:srgbClr val="CC33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" name="AutoShape 13"/>
            <p:cNvCxnSpPr>
              <a:cxnSpLocks noChangeShapeType="1"/>
              <a:stCxn id="9" idx="3"/>
              <a:endCxn id="17" idx="1"/>
            </p:cNvCxnSpPr>
            <p:nvPr/>
          </p:nvCxnSpPr>
          <p:spPr bwMode="auto">
            <a:xfrm flipV="1">
              <a:off x="2314" y="2046"/>
              <a:ext cx="199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525" y="1343"/>
              <a:ext cx="1579" cy="140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 rot="8975902">
              <a:off x="3686" y="1824"/>
              <a:ext cx="144" cy="96"/>
            </a:xfrm>
            <a:prstGeom prst="triangle">
              <a:avLst>
                <a:gd name="adj" fmla="val 4506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2733" y="1600"/>
              <a:ext cx="1097" cy="1043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609" y="2003"/>
              <a:ext cx="670" cy="4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CC3300"/>
                  </a:solidFill>
                </a:rPr>
                <a:t>Manage Project Changes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2913" y="1417"/>
              <a:ext cx="725" cy="45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88" rIns="18288">
              <a:spAutoFit/>
            </a:bodyPr>
            <a:lstStyle/>
            <a:p>
              <a:pPr algn="ctr"/>
              <a:endParaRPr lang="en-US" sz="600" b="1" dirty="0">
                <a:solidFill>
                  <a:srgbClr val="CC3300"/>
                </a:solidFill>
              </a:endParaRPr>
            </a:p>
            <a:p>
              <a:pPr algn="ctr"/>
              <a:r>
                <a:rPr lang="en-US" sz="1400" b="1" dirty="0">
                  <a:solidFill>
                    <a:srgbClr val="CC3300"/>
                  </a:solidFill>
                </a:rPr>
                <a:t>Manage Deliverables</a:t>
              </a:r>
            </a:p>
            <a:p>
              <a:pPr algn="ctr"/>
              <a:endParaRPr lang="en-US" sz="600" b="1" dirty="0">
                <a:solidFill>
                  <a:srgbClr val="CC3300"/>
                </a:solidFill>
              </a:endParaRP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435" y="1991"/>
              <a:ext cx="617" cy="4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CC3300"/>
                  </a:solidFill>
                </a:rPr>
                <a:t>Perform Project Controls</a:t>
              </a:r>
            </a:p>
          </p:txBody>
        </p:sp>
        <p:sp>
          <p:nvSpPr>
            <p:cNvPr id="23" name="AutoShape 20"/>
            <p:cNvSpPr>
              <a:spLocks noChangeArrowheads="1"/>
            </p:cNvSpPr>
            <p:nvPr/>
          </p:nvSpPr>
          <p:spPr bwMode="auto">
            <a:xfrm rot="-5400000">
              <a:off x="3218" y="2580"/>
              <a:ext cx="144" cy="96"/>
            </a:xfrm>
            <a:prstGeom prst="triangle">
              <a:avLst>
                <a:gd name="adj" fmla="val 4506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AutoShape 21"/>
            <p:cNvSpPr>
              <a:spLocks noChangeArrowheads="1"/>
            </p:cNvSpPr>
            <p:nvPr/>
          </p:nvSpPr>
          <p:spPr bwMode="auto">
            <a:xfrm rot="2397453">
              <a:off x="2726" y="1821"/>
              <a:ext cx="144" cy="96"/>
            </a:xfrm>
            <a:prstGeom prst="triangle">
              <a:avLst>
                <a:gd name="adj" fmla="val 4506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25" name="AutoShape 22"/>
            <p:cNvCxnSpPr>
              <a:cxnSpLocks noChangeShapeType="1"/>
              <a:stCxn id="17" idx="3"/>
              <a:endCxn id="10" idx="1"/>
            </p:cNvCxnSpPr>
            <p:nvPr/>
          </p:nvCxnSpPr>
          <p:spPr bwMode="auto">
            <a:xfrm>
              <a:off x="4116" y="2046"/>
              <a:ext cx="319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1: Needs Development</a:t>
            </a:r>
          </a:p>
        </p:txBody>
      </p:sp>
      <p:pic>
        <p:nvPicPr>
          <p:cNvPr id="4" name="Picture 5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260474"/>
            <a:ext cx="5228492" cy="17406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6309187"/>
              </p:ext>
            </p:extLst>
          </p:nvPr>
        </p:nvGraphicFramePr>
        <p:xfrm>
          <a:off x="881720" y="3261616"/>
          <a:ext cx="7265818" cy="2295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5456"/>
            <a:ext cx="8686800" cy="584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Step 1: Needs Development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277894"/>
            <a:ext cx="8264525" cy="534915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All </a:t>
            </a:r>
            <a:r>
              <a:rPr lang="en-US" sz="2400" b="1" dirty="0"/>
              <a:t>Facilities Management Department projects can begin in one of the following ways: </a:t>
            </a:r>
          </a:p>
          <a:p>
            <a:pPr>
              <a:buNone/>
            </a:pPr>
            <a:endParaRPr lang="en-US" sz="2400" dirty="0"/>
          </a:p>
          <a:p>
            <a:pPr marL="738188" indent="-398463">
              <a:buFont typeface="+mj-lt"/>
              <a:buAutoNum type="arabicPeriod"/>
            </a:pPr>
            <a:r>
              <a:rPr lang="en-US" sz="2400" dirty="0"/>
              <a:t>Planning and Project Request </a:t>
            </a:r>
            <a:r>
              <a:rPr lang="en-US" sz="2400" dirty="0" smtClean="0"/>
              <a:t>Form on FMD Website</a:t>
            </a:r>
          </a:p>
          <a:p>
            <a:pPr marL="738188" indent="-398463">
              <a:buFont typeface="+mj-lt"/>
              <a:buAutoNum type="arabicPeriod"/>
            </a:pPr>
            <a:r>
              <a:rPr lang="en-US" sz="2400" dirty="0" smtClean="0"/>
              <a:t>Online </a:t>
            </a:r>
            <a:r>
              <a:rPr lang="en-US" sz="2400" dirty="0"/>
              <a:t>Work Request (</a:t>
            </a:r>
            <a:r>
              <a:rPr lang="en-US" sz="2400" dirty="0" err="1"/>
              <a:t>ServiceNow</a:t>
            </a:r>
            <a:r>
              <a:rPr lang="en-US" sz="2400" dirty="0" smtClean="0"/>
              <a:t>) on FMD Website </a:t>
            </a:r>
            <a:endParaRPr lang="en-US" sz="2400" dirty="0"/>
          </a:p>
          <a:p>
            <a:pPr marL="738188" indent="-398463">
              <a:buFont typeface="+mj-lt"/>
              <a:buAutoNum type="arabicPeriod"/>
            </a:pPr>
            <a:r>
              <a:rPr lang="en-US" sz="2400" dirty="0" smtClean="0"/>
              <a:t>Customer </a:t>
            </a:r>
            <a:r>
              <a:rPr lang="en-US" sz="2400" dirty="0"/>
              <a:t>Requests Via Phone or Email to Facilities Integrated Service </a:t>
            </a:r>
            <a:r>
              <a:rPr lang="en-US" sz="2400" dirty="0" smtClean="0"/>
              <a:t>Center</a:t>
            </a:r>
          </a:p>
          <a:p>
            <a:pPr marL="738188" indent="-398463">
              <a:buFont typeface="+mj-lt"/>
              <a:buAutoNum type="arabicPeriod"/>
            </a:pPr>
            <a:r>
              <a:rPr lang="en-US" sz="2400" dirty="0" smtClean="0"/>
              <a:t>Capital </a:t>
            </a:r>
            <a:r>
              <a:rPr lang="en-US" sz="2400" dirty="0"/>
              <a:t>Renewal </a:t>
            </a:r>
            <a:r>
              <a:rPr lang="en-US" sz="2400" dirty="0" smtClean="0"/>
              <a:t>Request</a:t>
            </a:r>
          </a:p>
          <a:p>
            <a:pPr marL="738188" indent="-398463">
              <a:buFont typeface="+mj-lt"/>
              <a:buAutoNum type="arabicPeriod"/>
            </a:pPr>
            <a:r>
              <a:rPr lang="en-US" sz="2400" dirty="0" smtClean="0"/>
              <a:t>Emergencies</a:t>
            </a:r>
            <a:endParaRPr lang="en-US" sz="2400" dirty="0"/>
          </a:p>
          <a:p>
            <a:pPr marL="738188" indent="-398463">
              <a:buFont typeface="+mj-lt"/>
              <a:buAutoNum type="arabicPeriod"/>
            </a:pPr>
            <a:r>
              <a:rPr lang="en-US" sz="2400" dirty="0" smtClean="0"/>
              <a:t>Capital </a:t>
            </a:r>
            <a:r>
              <a:rPr lang="en-US" sz="2400" dirty="0"/>
              <a:t>Planning Process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“Needs Development” step in the project delivery process refers to when a project is assigned to a Planner/Project Manager in FMD.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PD Training FMD WUSM 6/15/15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88DB1-164E-473C-BFA5-10A30B62E6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5547</TotalTime>
  <Words>1460</Words>
  <Application>Microsoft Office PowerPoint</Application>
  <PresentationFormat>On-screen Show (4:3)</PresentationFormat>
  <Paragraphs>242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PowerPoint Presentation</vt:lpstr>
      <vt:lpstr>Planner/Project Management Concept</vt:lpstr>
      <vt:lpstr> Planner/Project Management Concepts</vt:lpstr>
      <vt:lpstr>Planner/Project Management Concepts</vt:lpstr>
      <vt:lpstr>Planner/Project Management Concepts</vt:lpstr>
      <vt:lpstr>Planner/Project Management Concept</vt:lpstr>
      <vt:lpstr>Project Process Overview</vt:lpstr>
      <vt:lpstr>Step 1: Needs Development</vt:lpstr>
      <vt:lpstr>Step 1: Needs Development</vt:lpstr>
      <vt:lpstr>Step 2: Scope Development</vt:lpstr>
      <vt:lpstr>Step 2: Scope Development</vt:lpstr>
      <vt:lpstr>Step 3: Selection of Design Team</vt:lpstr>
      <vt:lpstr>Step 3: Selection of Design Team</vt:lpstr>
      <vt:lpstr>Step 4: Design Phase</vt:lpstr>
      <vt:lpstr>Step 4: Design Phase</vt:lpstr>
      <vt:lpstr>Step 5: Selection of Contractor</vt:lpstr>
      <vt:lpstr>Step 5: Selection of Contractor</vt:lpstr>
      <vt:lpstr>Step 6: Construction Phase</vt:lpstr>
      <vt:lpstr>Step 6: Construction Phase</vt:lpstr>
      <vt:lpstr>Step 7: Transition, Activation and Closeout</vt:lpstr>
      <vt:lpstr>Step 7: Transition, Activation and Closeout</vt:lpstr>
      <vt:lpstr>Other Items of Significance</vt:lpstr>
      <vt:lpstr>Wrap Up</vt:lpstr>
      <vt:lpstr>PowerPoint Presentation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sbierman</dc:creator>
  <cp:lastModifiedBy>Gubin, Michelle</cp:lastModifiedBy>
  <cp:revision>248</cp:revision>
  <cp:lastPrinted>2012-07-09T19:58:50Z</cp:lastPrinted>
  <dcterms:created xsi:type="dcterms:W3CDTF">2006-11-13T18:48:12Z</dcterms:created>
  <dcterms:modified xsi:type="dcterms:W3CDTF">2015-06-15T19:36:38Z</dcterms:modified>
</cp:coreProperties>
</file>